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y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06" autoAdjust="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1EE9CD8-5DAC-4EC3-A43A-21525BE7B176}" type="datetimeFigureOut">
              <a:rPr lang="hy-AM" smtClean="0"/>
              <a:t>24.09.2014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0D070E3-DBAE-4AF0-B31A-7A42D17846C8}" type="slidenum">
              <a:rPr lang="hy-AM" smtClean="0"/>
              <a:t>‹#›</a:t>
            </a:fld>
            <a:endParaRPr lang="hy-AM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Գերմանիա</a:t>
            </a:r>
            <a:endParaRPr lang="hy-A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Տեսարժան վայրեր</a:t>
            </a:r>
            <a:endParaRPr lang="hy-AM" dirty="0"/>
          </a:p>
        </p:txBody>
      </p:sp>
      <p:pic>
        <p:nvPicPr>
          <p:cNvPr id="1026" name="Picture 2" descr="C:\Users\Siranush\Desktop\Германия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399"/>
            <a:ext cx="5791200" cy="3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Ցուգշպինցե</a:t>
            </a:r>
            <a:r>
              <a:rPr lang="en-US" dirty="0" smtClean="0"/>
              <a:t> </a:t>
            </a:r>
            <a:r>
              <a:rPr lang="en-US" dirty="0" err="1" smtClean="0"/>
              <a:t>սար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9218" name="Picture 2" descr="C:\Users\Siranush\Desktop\zugspitze_germ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881"/>
            <a:ext cx="69246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Հեիդե</a:t>
            </a:r>
            <a:r>
              <a:rPr lang="en-US" dirty="0" smtClean="0"/>
              <a:t> </a:t>
            </a:r>
            <a:r>
              <a:rPr lang="en-US" dirty="0" err="1" smtClean="0"/>
              <a:t>զբոսայգի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10242" name="Picture 2" descr="C:\Users\Siranush\Desktop\hayde-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553200" cy="42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Վերջ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Հեղինակ</a:t>
            </a:r>
            <a:r>
              <a:rPr lang="en-US" dirty="0" smtClean="0"/>
              <a:t> </a:t>
            </a:r>
            <a:r>
              <a:rPr lang="en-US" dirty="0" err="1" smtClean="0"/>
              <a:t>Սիրանուշ</a:t>
            </a:r>
            <a:r>
              <a:rPr lang="en-US" dirty="0" smtClean="0"/>
              <a:t> </a:t>
            </a:r>
            <a:r>
              <a:rPr lang="en-US" dirty="0" err="1" smtClean="0"/>
              <a:t>Ասատրյան</a:t>
            </a:r>
            <a:r>
              <a:rPr lang="en-US" dirty="0" smtClean="0"/>
              <a:t>, 8-1 </a:t>
            </a:r>
            <a:r>
              <a:rPr lang="en-US" dirty="0" err="1" smtClean="0"/>
              <a:t>դասարան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214500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Գերմանիա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y-AM" dirty="0"/>
              <a:t>Մայրաքաղաքը</a:t>
            </a:r>
            <a:r>
              <a:rPr lang="hy-AM" dirty="0" smtClean="0"/>
              <a:t>`</a:t>
            </a:r>
            <a:r>
              <a:rPr lang="ru-RU" dirty="0" smtClean="0"/>
              <a:t> </a:t>
            </a:r>
            <a:r>
              <a:rPr lang="hy-AM" dirty="0" smtClean="0"/>
              <a:t>Բեռլին</a:t>
            </a:r>
            <a:endParaRPr lang="ru-RU" dirty="0" smtClean="0"/>
          </a:p>
          <a:p>
            <a:pPr marL="0" indent="0">
              <a:buNone/>
            </a:pPr>
            <a:r>
              <a:rPr lang="hy-AM" dirty="0" smtClean="0"/>
              <a:t>Տարածքը </a:t>
            </a:r>
            <a:r>
              <a:rPr lang="hy-AM" dirty="0"/>
              <a:t>(կմ</a:t>
            </a:r>
            <a:r>
              <a:rPr lang="hy-AM" baseline="30000" dirty="0"/>
              <a:t>2</a:t>
            </a:r>
            <a:r>
              <a:rPr lang="hy-AM" dirty="0" smtClean="0"/>
              <a:t>)`</a:t>
            </a:r>
            <a:r>
              <a:rPr lang="ru-RU" dirty="0" smtClean="0"/>
              <a:t> </a:t>
            </a:r>
            <a:r>
              <a:rPr lang="hy-AM" dirty="0" smtClean="0"/>
              <a:t>357 022</a:t>
            </a:r>
            <a:endParaRPr lang="ru-RU" dirty="0" smtClean="0"/>
          </a:p>
          <a:p>
            <a:pPr marL="0" indent="0">
              <a:buNone/>
            </a:pPr>
            <a:r>
              <a:rPr lang="hy-AM" dirty="0" smtClean="0"/>
              <a:t>Բնակչությունը`</a:t>
            </a:r>
            <a:r>
              <a:rPr lang="ru-RU" dirty="0" smtClean="0"/>
              <a:t> </a:t>
            </a:r>
            <a:r>
              <a:rPr lang="hy-AM" dirty="0" smtClean="0"/>
              <a:t>81 </a:t>
            </a:r>
            <a:r>
              <a:rPr lang="hy-AM" dirty="0"/>
              <a:t>802 </a:t>
            </a:r>
            <a:r>
              <a:rPr lang="hy-AM" dirty="0" smtClean="0"/>
              <a:t>000</a:t>
            </a:r>
            <a:endParaRPr lang="ru-RU" dirty="0" smtClean="0"/>
          </a:p>
          <a:p>
            <a:pPr marL="0" indent="0">
              <a:buNone/>
            </a:pPr>
            <a:r>
              <a:rPr lang="hy-AM" dirty="0" smtClean="0"/>
              <a:t>Պետական</a:t>
            </a:r>
            <a:r>
              <a:rPr lang="ru-RU" dirty="0" smtClean="0"/>
              <a:t> </a:t>
            </a:r>
            <a:r>
              <a:rPr lang="hy-AM" dirty="0" smtClean="0"/>
              <a:t>լեզուն`</a:t>
            </a:r>
            <a:r>
              <a:rPr lang="ru-RU" dirty="0" smtClean="0"/>
              <a:t> </a:t>
            </a:r>
            <a:r>
              <a:rPr lang="hy-AM" dirty="0" smtClean="0"/>
              <a:t>գերմաներեն</a:t>
            </a:r>
            <a:endParaRPr lang="ru-RU" dirty="0" smtClean="0"/>
          </a:p>
          <a:p>
            <a:pPr marL="0" indent="0">
              <a:buNone/>
            </a:pPr>
            <a:r>
              <a:rPr lang="hy-AM" dirty="0" smtClean="0"/>
              <a:t>Դրամական </a:t>
            </a:r>
            <a:r>
              <a:rPr lang="hy-AM" dirty="0"/>
              <a:t>միավորը</a:t>
            </a:r>
            <a:r>
              <a:rPr lang="hy-AM" dirty="0" smtClean="0"/>
              <a:t>`</a:t>
            </a:r>
            <a:r>
              <a:rPr lang="ru-RU" dirty="0" smtClean="0"/>
              <a:t> եվրո</a:t>
            </a:r>
          </a:p>
          <a:p>
            <a:pPr marL="0" indent="0">
              <a:buNone/>
            </a:pPr>
            <a:r>
              <a:rPr lang="hy-AM" dirty="0" smtClean="0"/>
              <a:t>Օդի </a:t>
            </a:r>
            <a:r>
              <a:rPr lang="hy-AM" dirty="0"/>
              <a:t>միջին ջերմաստիճանը</a:t>
            </a:r>
            <a:r>
              <a:rPr lang="hy-AM" dirty="0" smtClean="0"/>
              <a:t>`</a:t>
            </a:r>
            <a:r>
              <a:rPr lang="ru-RU" dirty="0" smtClean="0"/>
              <a:t> </a:t>
            </a:r>
            <a:r>
              <a:rPr lang="hy-AM" dirty="0" smtClean="0"/>
              <a:t>ամռանը</a:t>
            </a:r>
            <a:r>
              <a:rPr lang="hy-AM" dirty="0"/>
              <a:t>` +25°</a:t>
            </a:r>
            <a:r>
              <a:rPr lang="en-US" dirty="0" smtClean="0"/>
              <a:t>C</a:t>
            </a:r>
            <a:r>
              <a:rPr lang="ru-RU" dirty="0" smtClean="0"/>
              <a:t>, </a:t>
            </a:r>
            <a:r>
              <a:rPr lang="hy-AM" dirty="0" smtClean="0"/>
              <a:t>ձմռանը</a:t>
            </a:r>
            <a:r>
              <a:rPr lang="hy-AM" dirty="0"/>
              <a:t>` 0°</a:t>
            </a:r>
            <a:r>
              <a:rPr lang="en-US" dirty="0"/>
              <a:t>C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7731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Նոյնշվանշտայն</a:t>
            </a:r>
            <a:r>
              <a:rPr lang="en-US" dirty="0" smtClean="0"/>
              <a:t> </a:t>
            </a:r>
            <a:r>
              <a:rPr lang="en-US" dirty="0" err="1" smtClean="0"/>
              <a:t>դղյակ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2050" name="Picture 2" descr="C:\Users\Siranush\Desktop\castle2-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206067" cy="46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2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76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Բռանդենբուրգի</a:t>
            </a:r>
            <a:r>
              <a:rPr lang="en-US" dirty="0" smtClean="0"/>
              <a:t> </a:t>
            </a:r>
            <a:r>
              <a:rPr lang="en-US" dirty="0" err="1" smtClean="0"/>
              <a:t>դարպասները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3074" name="Picture 2" descr="C:\Users\Siranush\Desktop\4dd251acc7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184900" cy="509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Քյոլնի եեղեցին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4098" name="Picture 2" descr="C:\Users\Siranush\Desktop\100156561_3554158_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61035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Քեիխսթագ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5122" name="Picture 2" descr="C:\Users\Siranush\Desktop\1_25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2723"/>
            <a:ext cx="8236615" cy="4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Եվրոպա</a:t>
            </a:r>
            <a:r>
              <a:rPr lang="en-US" dirty="0" smtClean="0"/>
              <a:t> </a:t>
            </a:r>
            <a:r>
              <a:rPr lang="en-US" dirty="0" err="1" smtClean="0"/>
              <a:t>զբոսայգի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6146" name="Picture 2" descr="C:\Users\Siranush\Desktop\Europa-Park-German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400800" cy="47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Ֆռաուենկիրխե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7170" name="Picture 2" descr="C:\Users\Siranush\Desktop\12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3352800" cy="483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Հեյդելբերգյան</a:t>
            </a:r>
            <a:r>
              <a:rPr lang="en-US" dirty="0" smtClean="0"/>
              <a:t> </a:t>
            </a:r>
            <a:r>
              <a:rPr lang="en-US" dirty="0" err="1" smtClean="0"/>
              <a:t>ամրոց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8194" name="Picture 2" descr="C:\Users\Siranush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91400" cy="49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</TotalTime>
  <Words>63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NewsPrint</vt:lpstr>
      <vt:lpstr>Գերմանիա</vt:lpstr>
      <vt:lpstr>Գերմանիա</vt:lpstr>
      <vt:lpstr>Նոյնշվանշտայն դղյակ</vt:lpstr>
      <vt:lpstr>Բռանդենբուրգի դարպասները</vt:lpstr>
      <vt:lpstr>Քյոլնի եեղեցին</vt:lpstr>
      <vt:lpstr>Քեիխսթագ</vt:lpstr>
      <vt:lpstr>Եվրոպա զբոսայգի</vt:lpstr>
      <vt:lpstr>Ֆռաուենկիրխե</vt:lpstr>
      <vt:lpstr>Հեյդելբերգյան ամրոց</vt:lpstr>
      <vt:lpstr>Ցուգշպինցե սար</vt:lpstr>
      <vt:lpstr>Հեիդե զբոսայգի</vt:lpstr>
      <vt:lpstr>Վերջ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Գերմանիա</dc:title>
  <dc:creator>Siranush</dc:creator>
  <cp:lastModifiedBy>Siranush</cp:lastModifiedBy>
  <cp:revision>3</cp:revision>
  <dcterms:created xsi:type="dcterms:W3CDTF">2014-09-23T20:01:07Z</dcterms:created>
  <dcterms:modified xsi:type="dcterms:W3CDTF">2014-09-23T20:29:38Z</dcterms:modified>
</cp:coreProperties>
</file>