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</p:sldIdLst>
  <p:sldSz cx="9144000" cy="6858000" type="screen4x3"/>
  <p:notesSz cx="6858000" cy="9144000"/>
  <p:defaultTextStyle>
    <a:defPPr>
      <a:defRPr lang="hy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5E467AB-D837-462C-ACBA-EBB7E1699B6A}" type="datetimeFigureOut">
              <a:rPr lang="hy-AM" smtClean="0"/>
              <a:t>20.04.2015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4A7A506-0045-4FDA-B3F5-65CCD2884D11}" type="slidenum">
              <a:rPr lang="hy-AM" smtClean="0"/>
              <a:t>‹#›</a:t>
            </a:fld>
            <a:endParaRPr lang="hy-A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10963" y="3019504"/>
            <a:ext cx="5372368" cy="1657252"/>
          </a:xfrm>
        </p:spPr>
        <p:txBody>
          <a:bodyPr/>
          <a:lstStyle/>
          <a:p>
            <a:r>
              <a:rPr lang="ru-RU" sz="3600" dirty="0" smtClean="0"/>
              <a:t>Վիետնամի տեսարժան վայրերն ու հետաքրքիր փաստերը</a:t>
            </a:r>
            <a:endParaRPr lang="hy-AM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y-AM" dirty="0" smtClean="0"/>
              <a:t>Մ</a:t>
            </a:r>
            <a:r>
              <a:rPr lang="ru-RU" dirty="0" smtClean="0"/>
              <a:t>այրաքաղաք՝ Հանոյ</a:t>
            </a:r>
          </a:p>
          <a:p>
            <a:r>
              <a:rPr lang="hy-AM" dirty="0" smtClean="0"/>
              <a:t>Տ</a:t>
            </a:r>
            <a:r>
              <a:rPr lang="ru-RU" dirty="0" smtClean="0"/>
              <a:t>աքրծքը՝ </a:t>
            </a:r>
            <a:r>
              <a:rPr lang="hy-AM" dirty="0"/>
              <a:t>331 700 </a:t>
            </a:r>
            <a:r>
              <a:rPr lang="hy-AM" dirty="0" smtClean="0"/>
              <a:t>կմ²</a:t>
            </a:r>
            <a:endParaRPr lang="ru-RU" dirty="0" smtClean="0"/>
          </a:p>
          <a:p>
            <a:r>
              <a:rPr lang="hy-AM" dirty="0" smtClean="0"/>
              <a:t>Բ</a:t>
            </a:r>
            <a:r>
              <a:rPr lang="ru-RU" dirty="0" smtClean="0"/>
              <a:t>նակչությունը՝ </a:t>
            </a:r>
            <a:r>
              <a:rPr lang="hy-AM" dirty="0"/>
              <a:t>90,630,000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346829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Հալոնգ ծովախորշ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9218" name="Picture 2" descr="http://www.vktour.com/page1/page8/page16/files/halong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34243" cy="40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Ֆու</a:t>
            </a:r>
            <a:r>
              <a:rPr lang="en-US" sz="4400" dirty="0" smtClean="0"/>
              <a:t> </a:t>
            </a:r>
            <a:r>
              <a:rPr lang="en-US" sz="4400" dirty="0" err="1" smtClean="0"/>
              <a:t>Քոուչ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Վիետնամի</a:t>
            </a:r>
            <a:r>
              <a:rPr lang="en-US" sz="4400" dirty="0" smtClean="0"/>
              <a:t> </a:t>
            </a:r>
            <a:r>
              <a:rPr lang="en-US" sz="4400" dirty="0" err="1" smtClean="0"/>
              <a:t>ամենամեծ</a:t>
            </a:r>
            <a:r>
              <a:rPr lang="en-US" sz="4400" dirty="0" smtClean="0"/>
              <a:t> </a:t>
            </a:r>
            <a:r>
              <a:rPr lang="en-US" sz="4400" dirty="0" err="1" smtClean="0"/>
              <a:t>կղզին</a:t>
            </a:r>
            <a:endParaRPr lang="hy-AM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10242" name="Picture 2" descr="http://toptravels.vn/upload/du-lich-phu-quoc/kinh-nghiem-du-lich-phu-q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828800"/>
            <a:ext cx="6474239" cy="48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Սա</a:t>
            </a:r>
            <a:r>
              <a:rPr lang="en-US" sz="4400" dirty="0" smtClean="0"/>
              <a:t> </a:t>
            </a:r>
            <a:r>
              <a:rPr lang="en-US" sz="4400" dirty="0" err="1" smtClean="0"/>
              <a:t>Պա</a:t>
            </a:r>
            <a:r>
              <a:rPr lang="en-US" sz="4400" dirty="0" smtClean="0"/>
              <a:t> </a:t>
            </a:r>
            <a:r>
              <a:rPr lang="en-US" sz="4400" dirty="0" err="1" smtClean="0"/>
              <a:t>տեռասներ</a:t>
            </a:r>
            <a:endParaRPr lang="hy-AM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11266" name="Picture 2" descr="http://hanoitravel.com.vn/wp-content/uploads/2012/09/Sap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28472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Մուի</a:t>
            </a:r>
            <a:r>
              <a:rPr lang="en-US" sz="3600" dirty="0" smtClean="0"/>
              <a:t> </a:t>
            </a:r>
            <a:r>
              <a:rPr lang="en-US" sz="3600" dirty="0" err="1" smtClean="0"/>
              <a:t>Նե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ափամերձ</a:t>
            </a:r>
            <a:r>
              <a:rPr lang="en-US" sz="3600" dirty="0" smtClean="0"/>
              <a:t> </a:t>
            </a:r>
            <a:r>
              <a:rPr lang="en-US" sz="3600" dirty="0" err="1" smtClean="0"/>
              <a:t>առողջարանային</a:t>
            </a:r>
            <a:r>
              <a:rPr lang="en-US" sz="3600" dirty="0" smtClean="0"/>
              <a:t> </a:t>
            </a:r>
            <a:r>
              <a:rPr lang="en-US" sz="3600" dirty="0" err="1" smtClean="0"/>
              <a:t>քաղաք</a:t>
            </a:r>
            <a:endParaRPr lang="hy-AM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12292" name="Picture 4" descr="http://www.bugbog.com/images/galleries/vietnam-pictures/1000Viet/mui-ne-du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74974" cy="49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Մեկոնգ գետաբերան</a:t>
            </a:r>
            <a:endParaRPr lang="hy-AM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13314" name="Picture 2" descr="http://www.asiansuntours.com:7787/mediaroot/media/userfiles/useruploads/819/image/Mekong_de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24800" cy="43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Քու Չի թունելներ</a:t>
            </a:r>
            <a:endParaRPr lang="hy-AM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15364" name="Picture 4" descr="http://upload.wikimedia.org/wikipedia/commons/6/68/VietnamCuChiTunn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599"/>
            <a:ext cx="6629400" cy="4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Նհա Տրանգ</a:t>
            </a:r>
            <a:br>
              <a:rPr lang="ru-RU" sz="3600" dirty="0" smtClean="0"/>
            </a:br>
            <a:r>
              <a:rPr lang="ru-RU" sz="3600" dirty="0" smtClean="0"/>
              <a:t>ափամերձ քաղաք</a:t>
            </a:r>
            <a:endParaRPr lang="hy-AM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16388" name="Picture 4" descr="http://raintransfers.com/Resimler/hava/01a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39200" cy="43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Վերջ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Նյութը</a:t>
            </a:r>
            <a:r>
              <a:rPr lang="en-US" dirty="0" smtClean="0"/>
              <a:t> </a:t>
            </a:r>
            <a:r>
              <a:rPr lang="en-US" dirty="0" err="1" smtClean="0"/>
              <a:t>պատրաստեց</a:t>
            </a:r>
            <a:r>
              <a:rPr lang="en-US" dirty="0" smtClean="0"/>
              <a:t> Սիրանուշ </a:t>
            </a:r>
            <a:r>
              <a:rPr lang="en-US" dirty="0" err="1" smtClean="0"/>
              <a:t>Ասատրյանը</a:t>
            </a:r>
            <a:endParaRPr lang="en-US" dirty="0" smtClean="0"/>
          </a:p>
          <a:p>
            <a:r>
              <a:rPr lang="en-US" dirty="0" err="1" smtClean="0"/>
              <a:t>Միջին</a:t>
            </a:r>
            <a:r>
              <a:rPr lang="en-US" dirty="0" smtClean="0"/>
              <a:t> </a:t>
            </a:r>
            <a:r>
              <a:rPr lang="en-US" dirty="0" err="1" smtClean="0"/>
              <a:t>դպրոց</a:t>
            </a:r>
            <a:r>
              <a:rPr lang="en-US" dirty="0" smtClean="0"/>
              <a:t>, 8-1 </a:t>
            </a:r>
            <a:r>
              <a:rPr lang="en-US" dirty="0" err="1" smtClean="0"/>
              <a:t>դասարան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ru-RU" dirty="0" smtClean="0"/>
              <a:t>iranush.jimdo.com</a:t>
            </a:r>
          </a:p>
          <a:p>
            <a:r>
              <a:rPr lang="en-US" dirty="0" smtClean="0"/>
              <a:t>M</a:t>
            </a:r>
            <a:r>
              <a:rPr lang="ru-RU" dirty="0" smtClean="0"/>
              <a:t>ijin.mskh.am</a:t>
            </a:r>
          </a:p>
          <a:p>
            <a:r>
              <a:rPr lang="ru-RU" dirty="0" smtClean="0"/>
              <a:t>2015 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33129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1442674"/>
          </a:xfrm>
        </p:spPr>
        <p:txBody>
          <a:bodyPr/>
          <a:lstStyle/>
          <a:p>
            <a:pPr algn="just"/>
            <a:r>
              <a:rPr lang="hy-AM" sz="2400" dirty="0" err="1"/>
              <a:t>Վիետնամն</a:t>
            </a:r>
            <a:r>
              <a:rPr lang="hy-AM" sz="2400" dirty="0"/>
              <a:t> այն երկրներից է, որտեղ գրեթե ամեն ինչ կապված է զբոսաշրջության հետ. այստեղ </a:t>
            </a:r>
            <a:r>
              <a:rPr lang="hy-AM" sz="2400" dirty="0" err="1"/>
              <a:t>զբոսաշրջությունը</a:t>
            </a:r>
            <a:r>
              <a:rPr lang="hy-AM" sz="2400" dirty="0"/>
              <a:t> զարգանում է մեծ արագությամբ: </a:t>
            </a:r>
            <a:r>
              <a:rPr lang="hy-AM" sz="2400" dirty="0" err="1"/>
              <a:t>Վիետնամցիները</a:t>
            </a:r>
            <a:r>
              <a:rPr lang="hy-AM" sz="2400" dirty="0"/>
              <a:t>, գիտակցելով, որ իրենց բարեկեցությունը մեծապես կախված է </a:t>
            </a:r>
            <a:r>
              <a:rPr lang="hy-AM" sz="2400" dirty="0" err="1"/>
              <a:t>զբոսաշրջիկներից</a:t>
            </a:r>
            <a:r>
              <a:rPr lang="hy-AM" sz="2400" dirty="0"/>
              <a:t>, չափազանց սիրալիր են բոլոր արտասահմանցիների հետ:</a:t>
            </a:r>
            <a:endParaRPr lang="hy-AM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1026" name="Picture 2" descr="C:\Users\Siranush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799"/>
            <a:ext cx="5638800" cy="3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7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1442674"/>
          </a:xfrm>
        </p:spPr>
        <p:txBody>
          <a:bodyPr/>
          <a:lstStyle/>
          <a:p>
            <a:pPr algn="just"/>
            <a:r>
              <a:rPr lang="hy-AM" sz="2400" dirty="0"/>
              <a:t>Վիետնամցի գրեթե ամբողջ աշխատող բնակչությունը կրում է ազգային գլխարկներ, որոնք մենք սովորաբար </a:t>
            </a:r>
            <a:r>
              <a:rPr lang="hy-AM" sz="2400" dirty="0" err="1"/>
              <a:t>նույնականացնում</a:t>
            </a:r>
            <a:r>
              <a:rPr lang="hy-AM" sz="2400" dirty="0"/>
              <a:t> ենք չինացիների կրած գլխարկների հետ: Դրանք օգնում են բոլոր դեպքերում. պաշտպանում են </a:t>
            </a:r>
            <a:r>
              <a:rPr lang="hy-AM" sz="2400" dirty="0" err="1"/>
              <a:t>արևից</a:t>
            </a:r>
            <a:r>
              <a:rPr lang="hy-AM" sz="2400" dirty="0"/>
              <a:t>, </a:t>
            </a:r>
            <a:r>
              <a:rPr lang="hy-AM" sz="2400" dirty="0" err="1"/>
              <a:t>պալմայից</a:t>
            </a:r>
            <a:r>
              <a:rPr lang="hy-AM" sz="2400" dirty="0"/>
              <a:t> ընկած </a:t>
            </a:r>
            <a:r>
              <a:rPr lang="hy-AM" sz="2400" dirty="0" err="1"/>
              <a:t>կոկոսից</a:t>
            </a:r>
            <a:r>
              <a:rPr lang="hy-AM" sz="2400" dirty="0"/>
              <a:t>, ոմանք դրանց միջոցով նույնիսկ ձուկ են որսում:</a:t>
            </a:r>
            <a:endParaRPr lang="hy-AM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2050" name="Picture 2" descr="C:\Users\Siranush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39244"/>
            <a:ext cx="5867400" cy="38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0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1442674"/>
          </a:xfrm>
        </p:spPr>
        <p:txBody>
          <a:bodyPr/>
          <a:lstStyle/>
          <a:p>
            <a:pPr algn="just"/>
            <a:r>
              <a:rPr lang="hy-AM" sz="2400" dirty="0"/>
              <a:t>Փողը </a:t>
            </a:r>
            <a:r>
              <a:rPr lang="hy-AM" sz="2400" dirty="0" err="1"/>
              <a:t>Վիետնամում</a:t>
            </a:r>
            <a:r>
              <a:rPr lang="hy-AM" sz="2400" dirty="0"/>
              <a:t> ստեղծված է պլաստիկ նյութից: Այդ իսկ պատճառով վտանգավոր չէ նույնիսկ փողը գրպանում մտնել լողանալու կամ լվանալ հագուստը:</a:t>
            </a:r>
            <a:endParaRPr lang="hy-AM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3074" name="Picture 2" descr="C:\Users\Siranush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598"/>
            <a:ext cx="6110513" cy="40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1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1442674"/>
          </a:xfrm>
        </p:spPr>
        <p:txBody>
          <a:bodyPr/>
          <a:lstStyle/>
          <a:p>
            <a:pPr algn="just"/>
            <a:r>
              <a:rPr lang="hy-AM" sz="2400" dirty="0" err="1"/>
              <a:t>Վիետնամցիները</a:t>
            </a:r>
            <a:r>
              <a:rPr lang="hy-AM" sz="2400" dirty="0"/>
              <a:t> չափազանց շատ են սիրում ծխել: Ընդ որում` ծխում են ոչ սովորական ֆիլտրով </a:t>
            </a:r>
            <a:r>
              <a:rPr lang="hy-AM" sz="2400" dirty="0" err="1"/>
              <a:t>ծխախոտներ</a:t>
            </a:r>
            <a:r>
              <a:rPr lang="hy-AM" sz="2400" dirty="0"/>
              <a:t>, այլ </a:t>
            </a:r>
            <a:r>
              <a:rPr lang="hy-AM" sz="2400" dirty="0" err="1"/>
              <a:t>լաոսյան</a:t>
            </a:r>
            <a:r>
              <a:rPr lang="hy-AM" sz="2400" dirty="0"/>
              <a:t> թունդ ծխախոտ: Այն զբոսաշրջիկները, որոնք փորձում են դրանք, մեկ </a:t>
            </a:r>
            <a:r>
              <a:rPr lang="hy-AM" sz="2400" dirty="0" err="1"/>
              <a:t>գլանակը</a:t>
            </a:r>
            <a:r>
              <a:rPr lang="hy-AM" sz="2400" dirty="0"/>
              <a:t> համեմատում են մի ամբողջ տուփ ծխախոտի հետ: Չնայած դրան` շատ ծխելը ոչ մի կերպ չի անդրադառնում նրանց առողջության վրա: Շատերը ապրում են </a:t>
            </a:r>
            <a:r>
              <a:rPr lang="hy-AM" sz="2400" dirty="0" err="1"/>
              <a:t>մինչև</a:t>
            </a:r>
            <a:r>
              <a:rPr lang="hy-AM" sz="2400" dirty="0"/>
              <a:t> 90-100 տարի: </a:t>
            </a:r>
            <a:r>
              <a:rPr lang="hy-AM" sz="2400" dirty="0" err="1"/>
              <a:t>Երկարակյացներն</a:t>
            </a:r>
            <a:r>
              <a:rPr lang="hy-AM" sz="2400" dirty="0"/>
              <a:t> այստեղ շատ են:</a:t>
            </a:r>
            <a:endParaRPr lang="hy-AM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4098" name="Picture 2" descr="C:\Users\Siranush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398"/>
            <a:ext cx="5257800" cy="33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4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1442674"/>
          </a:xfrm>
        </p:spPr>
        <p:txBody>
          <a:bodyPr/>
          <a:lstStyle/>
          <a:p>
            <a:pPr algn="just"/>
            <a:r>
              <a:rPr lang="hy-AM" sz="2400" dirty="0" err="1"/>
              <a:t>Վիետնամցու</a:t>
            </a:r>
            <a:r>
              <a:rPr lang="hy-AM" sz="2400" dirty="0"/>
              <a:t> համար մահը, մեծ մասամբ, երանություն է համարվում: Ըստ նրանց պատկերացումների` շատերի համար ծանր աշխատանքը դաշտերում փոխարինվում է երանելի </a:t>
            </a:r>
            <a:r>
              <a:rPr lang="hy-AM" sz="2400" dirty="0" err="1"/>
              <a:t>Նիրվանայով</a:t>
            </a:r>
            <a:r>
              <a:rPr lang="hy-AM" sz="2400" dirty="0"/>
              <a:t>: </a:t>
            </a:r>
            <a:r>
              <a:rPr lang="hy-AM" sz="2400" dirty="0" err="1"/>
              <a:t>Բուդդայականության</a:t>
            </a:r>
            <a:r>
              <a:rPr lang="hy-AM" sz="2400" dirty="0"/>
              <a:t> գաղափարախոսությունը դավանում են գրեթե ողջ </a:t>
            </a:r>
            <a:r>
              <a:rPr lang="hy-AM" sz="2400" dirty="0" err="1"/>
              <a:t>երկրով</a:t>
            </a:r>
            <a:r>
              <a:rPr lang="hy-AM" sz="2400" dirty="0"/>
              <a:t> մեկ:</a:t>
            </a:r>
            <a:endParaRPr lang="hy-AM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5122" name="Picture 2" descr="C:\Users\Siranush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54726"/>
            <a:ext cx="5943600" cy="38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8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1442674"/>
          </a:xfrm>
        </p:spPr>
        <p:txBody>
          <a:bodyPr/>
          <a:lstStyle/>
          <a:p>
            <a:pPr algn="just"/>
            <a:r>
              <a:rPr lang="hy-AM" sz="2400" dirty="0" err="1"/>
              <a:t>Վիետնամի</a:t>
            </a:r>
            <a:r>
              <a:rPr lang="hy-AM" sz="2400" dirty="0"/>
              <a:t> մայրաքաղաք </a:t>
            </a:r>
            <a:r>
              <a:rPr lang="hy-AM" sz="2400" dirty="0" err="1"/>
              <a:t>Հանոյը</a:t>
            </a:r>
            <a:r>
              <a:rPr lang="hy-AM" sz="2400" dirty="0"/>
              <a:t> ամանորյա տոների նախաշեմին դառնում է «պարտեզ»: Ոչ մի ընտանիք չի նստում ամանորյա սեղանի շուրջ առանց </a:t>
            </a:r>
            <a:r>
              <a:rPr lang="hy-AM" sz="2400" dirty="0" err="1"/>
              <a:t>ծաղկեփնջի</a:t>
            </a:r>
            <a:r>
              <a:rPr lang="hy-AM" sz="2400" dirty="0"/>
              <a:t>: Քաղաքը առավել շատ զարդարվում է նարգիզ տեսակի ծաղիկներով, որոնց հատուկ աճեցնում են ամանորի համար: Կազմակերպվում է անգամ «ամենագեղեցիկ նարգիզ» մրցույթ:</a:t>
            </a:r>
            <a:endParaRPr lang="hy-AM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6146" name="Picture 2" descr="http://2.bp.blogspot.com/-cfXwqvALJ3w/UnxnmRNOMDI/AAAAAAAACI0/IgpbZleCwUg/s1600/Vietnamese+New+Year+2014+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0656"/>
            <a:ext cx="5486400" cy="36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5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1442674"/>
          </a:xfrm>
        </p:spPr>
        <p:txBody>
          <a:bodyPr/>
          <a:lstStyle/>
          <a:p>
            <a:pPr algn="just"/>
            <a:r>
              <a:rPr lang="hy-AM" sz="2400" dirty="0"/>
              <a:t>Ամանորը </a:t>
            </a:r>
            <a:r>
              <a:rPr lang="hy-AM" sz="2400" dirty="0" err="1"/>
              <a:t>Վիետնամում</a:t>
            </a:r>
            <a:r>
              <a:rPr lang="hy-AM" sz="2400" dirty="0"/>
              <a:t> շարժական տոն է և անցկացվում է հունվարի վերջին կամ փետրվարի սկզբին, որը համընկնում է գյուղացիների </a:t>
            </a:r>
            <a:r>
              <a:rPr lang="hy-AM" sz="2400" dirty="0" err="1"/>
              <a:t>կարճատև</a:t>
            </a:r>
            <a:r>
              <a:rPr lang="hy-AM" sz="2400" dirty="0"/>
              <a:t> հանգստի ժամանակին, երբ ավարտվում է բրնձի ցանքը:</a:t>
            </a:r>
            <a:endParaRPr lang="hy-AM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7170" name="Picture 2" descr="http://onebigphoto.com/uploads/2013/03/rice-fields-viet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590800"/>
            <a:ext cx="6122525" cy="40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1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1442674"/>
          </a:xfrm>
        </p:spPr>
        <p:txBody>
          <a:bodyPr/>
          <a:lstStyle/>
          <a:p>
            <a:pPr algn="just"/>
            <a:r>
              <a:rPr lang="hy-AM" sz="2400" dirty="0"/>
              <a:t>Ամանորյա տոներից առաջ փողոցների անունները  փոխվում են և </a:t>
            </a:r>
            <a:r>
              <a:rPr lang="hy-AM" sz="2400" dirty="0" err="1"/>
              <a:t>անվանակոչվում</a:t>
            </a:r>
            <a:r>
              <a:rPr lang="hy-AM" sz="2400" dirty="0"/>
              <a:t> ծաղիկների, </a:t>
            </a:r>
            <a:r>
              <a:rPr lang="hy-AM" sz="2400" dirty="0" err="1"/>
              <a:t>քաղցրավեքների</a:t>
            </a:r>
            <a:r>
              <a:rPr lang="hy-AM" sz="2400" dirty="0"/>
              <a:t> անուններով: Բաց երկնքի տակ կարելի է ձեռք բերել այն ամենը, ինչը անհրաժեշտ է Նոր տարին ուրախ անցկացնելու համար:  Նոր տարվա առաջին օրը ավանդույթի համաձայն այցելում եմ </a:t>
            </a:r>
            <a:r>
              <a:rPr lang="hy-AM" sz="2400" dirty="0" err="1"/>
              <a:t>մտերիմների</a:t>
            </a:r>
            <a:r>
              <a:rPr lang="hy-AM" sz="2400" dirty="0"/>
              <a:t> տուն և նվիրում </a:t>
            </a:r>
            <a:r>
              <a:rPr lang="hy-AM" sz="2400" dirty="0" err="1"/>
              <a:t>նարինջներ</a:t>
            </a:r>
            <a:r>
              <a:rPr lang="hy-AM" sz="2400" dirty="0"/>
              <a:t>:</a:t>
            </a:r>
            <a:endParaRPr lang="hy-AM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8194" name="Picture 2" descr="http://upload.wikimedia.org/wikipedia/commons/9/9e/Chinese_New_Year_mar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815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1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141</TotalTime>
  <Words>329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Sketchbook</vt:lpstr>
      <vt:lpstr>Վիետնամի տեսարժան վայրերն ու հետաքրքիր փաստերը</vt:lpstr>
      <vt:lpstr>Վիետնամն այն երկրներից է, որտեղ գրեթե ամեն ինչ կապված է զբոսաշրջության հետ. այստեղ զբոսաշրջությունը զարգանում է մեծ արագությամբ: Վիետնամցիները, գիտակցելով, որ իրենց բարեկեցությունը մեծապես կախված է զբոսաշրջիկներից, չափազանց սիրալիր են բոլոր արտասահմանցիների հետ:</vt:lpstr>
      <vt:lpstr>Վիետնամցի գրեթե ամբողջ աշխատող բնակչությունը կրում է ազգային գլխարկներ, որոնք մենք սովորաբար նույնականացնում ենք չինացիների կրած գլխարկների հետ: Դրանք օգնում են բոլոր դեպքերում. պաշտպանում են արևից, պալմայից ընկած կոկոսից, ոմանք դրանց միջոցով նույնիսկ ձուկ են որսում:</vt:lpstr>
      <vt:lpstr>Փողը Վիետնամում ստեղծված է պլաստիկ նյութից: Այդ իսկ պատճառով վտանգավոր չէ նույնիսկ փողը գրպանում մտնել լողանալու կամ լվանալ հագուստը:</vt:lpstr>
      <vt:lpstr>Վիետնամցիները չափազանց շատ են սիրում ծխել: Ընդ որում` ծխում են ոչ սովորական ֆիլտրով ծխախոտներ, այլ լաոսյան թունդ ծխախոտ: Այն զբոսաշրջիկները, որոնք փորձում են դրանք, մեկ գլանակը համեմատում են մի ամբողջ տուփ ծխախոտի հետ: Չնայած դրան` շատ ծխելը ոչ մի կերպ չի անդրադառնում նրանց առողջության վրա: Շատերը ապրում են մինչև 90-100 տարի: Երկարակյացներն այստեղ շատ են:</vt:lpstr>
      <vt:lpstr>Վիետնամցու համար մահը, մեծ մասամբ, երանություն է համարվում: Ըստ նրանց պատկերացումների` շատերի համար ծանր աշխատանքը դաշտերում փոխարինվում է երանելի Նիրվանայով: Բուդդայականության գաղափարախոսությունը դավանում են գրեթե ողջ երկրով մեկ:</vt:lpstr>
      <vt:lpstr>Վիետնամի մայրաքաղաք Հանոյը ամանորյա տոների նախաշեմին դառնում է «պարտեզ»: Ոչ մի ընտանիք չի նստում ամանորյա սեղանի շուրջ առանց ծաղկեփնջի: Քաղաքը առավել շատ զարդարվում է նարգիզ տեսակի ծաղիկներով, որոնց հատուկ աճեցնում են ամանորի համար: Կազմակերպվում է անգամ «ամենագեղեցիկ նարգիզ» մրցույթ:</vt:lpstr>
      <vt:lpstr>Ամանորը Վիետնամում շարժական տոն է և անցկացվում է հունվարի վերջին կամ փետրվարի սկզբին, որը համընկնում է գյուղացիների կարճատև հանգստի ժամանակին, երբ ավարտվում է բրնձի ցանքը:</vt:lpstr>
      <vt:lpstr>Ամանորյա տոներից առաջ փողոցների անունները  փոխվում են և անվանակոչվում ծաղիկների, քաղցրավեքների անուններով: Բաց երկնքի տակ կարելի է ձեռք բերել այն ամենը, ինչը անհրաժեշտ է Նոր տարին ուրախ անցկացնելու համար:  Նոր տարվա առաջին օրը ավանդույթի համաձայն այցելում եմ մտերիմների տուն և նվիրում նարինջներ:</vt:lpstr>
      <vt:lpstr>Հալոնգ ծովախորշ</vt:lpstr>
      <vt:lpstr>Ֆու Քոուչ Վիետնամի ամենամեծ կղզին</vt:lpstr>
      <vt:lpstr>Սա Պա տեռասներ</vt:lpstr>
      <vt:lpstr>Մուի Նե  ափամերձ առողջարանային քաղաք</vt:lpstr>
      <vt:lpstr>Մեկոնգ գետաբերան</vt:lpstr>
      <vt:lpstr>Քու Չի թունելներ</vt:lpstr>
      <vt:lpstr>Նհա Տրանգ ափամերձ քաղաք</vt:lpstr>
      <vt:lpstr>Վերջ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Հետաքրքիր փաստեր Վիետնամի մասին</dc:title>
  <dc:creator>Siranush</dc:creator>
  <cp:lastModifiedBy>Siranush</cp:lastModifiedBy>
  <cp:revision>8</cp:revision>
  <dcterms:created xsi:type="dcterms:W3CDTF">2015-04-20T17:24:20Z</dcterms:created>
  <dcterms:modified xsi:type="dcterms:W3CDTF">2015-04-20T19:45:34Z</dcterms:modified>
</cp:coreProperties>
</file>