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7" autoAdjust="0"/>
  </p:normalViewPr>
  <p:slideViewPr>
    <p:cSldViewPr>
      <p:cViewPr varScale="1">
        <p:scale>
          <a:sx n="59" d="100"/>
          <a:sy n="59" d="100"/>
        </p:scale>
        <p:origin x="-8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5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E9FFD-CB6D-495F-8508-53EFFE1B7DFE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DF98E-4C96-4857-B2BE-5F805FC11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DF98E-4C96-4857-B2BE-5F805FC11E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88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DF98E-4C96-4857-B2BE-5F805FC11E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88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2452-6842-470D-A249-E87E16F86E83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E5226-0DC9-45E8-A166-19917167B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2452-6842-470D-A249-E87E16F86E83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E5226-0DC9-45E8-A166-19917167B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2452-6842-470D-A249-E87E16F86E83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E5226-0DC9-45E8-A166-19917167B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2452-6842-470D-A249-E87E16F86E83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E5226-0DC9-45E8-A166-19917167B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2452-6842-470D-A249-E87E16F86E83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E5226-0DC9-45E8-A166-19917167B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2452-6842-470D-A249-E87E16F86E83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E5226-0DC9-45E8-A166-19917167B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2452-6842-470D-A249-E87E16F86E83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E5226-0DC9-45E8-A166-19917167B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2452-6842-470D-A249-E87E16F86E83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E5226-0DC9-45E8-A166-19917167B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2452-6842-470D-A249-E87E16F86E83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E5226-0DC9-45E8-A166-19917167B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2452-6842-470D-A249-E87E16F86E83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E5226-0DC9-45E8-A166-19917167B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2452-6842-470D-A249-E87E16F86E83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E5226-0DC9-45E8-A166-19917167B73A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BB52452-6842-470D-A249-E87E16F86E83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3EE5226-0DC9-45E8-A166-19917167B7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Խատուտիկ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դեղաբույս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819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med-practic.com/uploades/1360-008-Khatutik_deghatu_Oduvanchik_lekarstvennij_Taraxacum_officinale_Wilg_fotki.yandex.r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018" y="381000"/>
            <a:ext cx="4572000" cy="60960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114346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25113" cy="92447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Խատուտիկի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բնութագիրը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696199" cy="5562599"/>
          </a:xfrm>
        </p:spPr>
        <p:txBody>
          <a:bodyPr>
            <a:normAutofit/>
          </a:bodyPr>
          <a:lstStyle/>
          <a:p>
            <a:r>
              <a:rPr lang="hy-AM" sz="2400" dirty="0"/>
              <a:t>Աստղածաղկավորների ընտանիքին պատկանող բազմամյա բույս է։ Հայրենիքը Եվրասիան է, տարածված է նաև Ամերիկայում և Ավստրալիայում։ </a:t>
            </a:r>
            <a:br>
              <a:rPr lang="hy-AM" sz="2400" dirty="0"/>
            </a:br>
            <a:r>
              <a:rPr lang="hy-AM" sz="2400" dirty="0"/>
              <a:t>Աստղածաղկավորների ընտանիքին պատկանող բազմամյա բույս է։ Հայրենիքը Եվրասիան է, տարածված է նաև Ամերիկայում և Ավստրալիայում։ </a:t>
            </a:r>
            <a:br>
              <a:rPr lang="hy-AM" sz="2400" dirty="0"/>
            </a:br>
            <a:r>
              <a:rPr lang="hy-AM" sz="2400" dirty="0"/>
              <a:t>Խատուտիկն ընդգրկված է բազմաթիվ երկրների դեղաբանական ցանկերում </a:t>
            </a:r>
            <a:r>
              <a:rPr lang="en-US" sz="2400" dirty="0" smtClean="0"/>
              <a:t>:</a:t>
            </a:r>
            <a:r>
              <a:rPr lang="hy-AM" sz="2400" dirty="0"/>
              <a:t/>
            </a:r>
            <a:br>
              <a:rPr lang="hy-AM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2747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med-practic.com/uploades/1360-001-Khatutik_deghatu_Oduvanchik_lekarstvennij_Taraxacum_officinale_Wilg_botany.csdl.tamu.ed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797" y="304800"/>
            <a:ext cx="4743449" cy="6324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245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125113" cy="924475"/>
          </a:xfrm>
        </p:spPr>
        <p:txBody>
          <a:bodyPr/>
          <a:lstStyle/>
          <a:p>
            <a:r>
              <a:rPr lang="en-US" dirty="0" err="1" smtClean="0"/>
              <a:t>Բուժիչ</a:t>
            </a:r>
            <a:r>
              <a:rPr lang="en-US" dirty="0" smtClean="0"/>
              <a:t> </a:t>
            </a:r>
            <a:r>
              <a:rPr lang="en-US" dirty="0" err="1" smtClean="0"/>
              <a:t>հատկությունները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7924800" cy="5029201"/>
          </a:xfrm>
        </p:spPr>
        <p:txBody>
          <a:bodyPr>
            <a:normAutofit/>
          </a:bodyPr>
          <a:lstStyle/>
          <a:p>
            <a:r>
              <a:rPr lang="hy-AM" dirty="0"/>
              <a:t>Որպես բուժիչ հումք` մթերում են արմատները, որոնք հավաքում են աշնանը` տերևների թառամելուց հետո, չորացնում են տաք, լավ օդափոխվող տարածքում, մինչև դադարի կաթնային հյութի արտադրանքը։ Աշնանն ինուլինի պարունակությունն արմատներում հասնում է 40 տոկոսի։ Ժողովրդական բժշկությունը կիրառում է նաև ծաղիկները և տերևները, որոնք ուտելի են։ Զգուշացում։ Խատուտիկը կլանում է մթնոլորտից վնասակար նյութերը, հատկապես` կապարը։ Հավաքեք մայրուղիներից հեռու վայրերում` 30 կմ և ավելի։ Տերևն ունի հակամանրէ, հակաբորբոքային, արյունարգել, վերքամոքիչ, լեղամուղ հատկություններ։ Իսկ արմատը` քրտնամուղ, լեղամուղ, լուծողական, թույները հեռացնող (հակատոքսիկ), հակասկլերոտիկ, հանգստացնող, հակաալերգիկ հատկություններ։ </a:t>
            </a:r>
            <a:br>
              <a:rPr lang="hy-AM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146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ankakh.com/wp-content/uploads/2013/11/%D5%AD%D5%A1%D5%BF%D5%B8%D6%82%D5%BF%D5%AB%D5%A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6943"/>
            <a:ext cx="7467600" cy="49705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1640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0786"/>
            <a:ext cx="7696200" cy="5140013"/>
          </a:xfrm>
        </p:spPr>
        <p:txBody>
          <a:bodyPr>
            <a:normAutofit lnSpcReduction="10000"/>
          </a:bodyPr>
          <a:lstStyle/>
          <a:p>
            <a:r>
              <a:rPr lang="hy-AM" b="1" dirty="0"/>
              <a:t>Ստամոքսի քաղցկեղ</a:t>
            </a:r>
            <a:r>
              <a:rPr lang="hy-AM" dirty="0"/>
              <a:t>. Աղացեք գազար, խատուտիկ, շաղգամ (10։3։2 քաշային հարաբերությամբ), խառնեք հյութերը։ Խմեք 50-ական մլ` օրը 10 անգամ` երկուական ժամ ընդմիջումներով։ Շարունակեք 1 ամիս։ </a:t>
            </a:r>
            <a:endParaRPr lang="en-US" dirty="0" smtClean="0"/>
          </a:p>
          <a:p>
            <a:r>
              <a:rPr lang="hy-AM" b="1" dirty="0"/>
              <a:t>Մաշկային ցան, կորյակներ</a:t>
            </a:r>
            <a:r>
              <a:rPr lang="hy-AM" dirty="0"/>
              <a:t>. Խմեք 2-ական ճ/գ խատուտիկի արմատից ստացված հյութ` օրը 3 անգամ։ </a:t>
            </a:r>
            <a:endParaRPr lang="en-US" dirty="0" smtClean="0"/>
          </a:p>
          <a:p>
            <a:r>
              <a:rPr lang="hy-AM" b="1" dirty="0"/>
              <a:t>Արյունը մաքրող, անեմիա</a:t>
            </a:r>
            <a:r>
              <a:rPr lang="hy-AM" dirty="0"/>
              <a:t>. Խառնեք խատուտիկի և եղինջի արմատից կամ եղերդակի տերևներից ստացված հյութերը (1։1)։ Խմեք 1-ական ճ/գ, օրը 3 անգամ, գոլ ջրի հետ։  100 մլ խատուտիկի արմատից ստացված հյութի մեջ լուծեք 1-ական ճ/գ բժշկական գլիցերին, 90 տոկոսանոց սպիրտ և զտված ջուր, քամեք թանզիֆով։ Խմեք 1-ական ճ/գ` օրը 1 անգամ։ Շարունակեք 14 օր, կրկնեք 1 ամսից։ </a:t>
            </a:r>
            <a:br>
              <a:rPr lang="hy-AM" dirty="0"/>
            </a:br>
            <a:r>
              <a:rPr lang="hy-AM" b="1" dirty="0"/>
              <a:t>Լյարդի հիվանդություններ</a:t>
            </a:r>
            <a:r>
              <a:rPr lang="hy-AM" dirty="0"/>
              <a:t>. Լուծեք տերևից ստացված հյութը ջրի մեջ (1։1)։ Խմեք 1-ական ճ/գ` օրը 2 անգամ։ </a:t>
            </a:r>
            <a:br>
              <a:rPr lang="hy-AM" dirty="0"/>
            </a:br>
            <a:r>
              <a:rPr lang="hy-AM" dirty="0"/>
              <a:t/>
            </a:r>
            <a:br>
              <a:rPr lang="hy-AM" dirty="0"/>
            </a:br>
            <a:r>
              <a:rPr lang="hy-AM" dirty="0"/>
              <a:t/>
            </a:r>
            <a:br>
              <a:rPr lang="hy-AM" dirty="0"/>
            </a:br>
            <a:r>
              <a:rPr lang="hy-AM" dirty="0"/>
              <a:t/>
            </a:r>
            <a:br>
              <a:rPr lang="hy-AM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57907" y="304800"/>
            <a:ext cx="46281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Դեղատոմսեր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4134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0786"/>
            <a:ext cx="7696200" cy="5140013"/>
          </a:xfrm>
        </p:spPr>
        <p:txBody>
          <a:bodyPr>
            <a:normAutofit lnSpcReduction="10000"/>
          </a:bodyPr>
          <a:lstStyle/>
          <a:p>
            <a:r>
              <a:rPr lang="hy-AM" b="1" i="1" dirty="0"/>
              <a:t>Այրվածք</a:t>
            </a:r>
            <a:r>
              <a:rPr lang="hy-AM" dirty="0"/>
              <a:t>. Մանրացրեք թարմ արմատը, 100 գ հումքը 40 օր թրմեք արևոտ տեղում` 500 մլ արևածաղկի յուղի մեջ, պարբերաբար խառնեք, 40 րոպե տաքացրեք եռացող ջրային բաղնիքի վրա, քամեք սառը վիճակում, պահեք սառնարանում։ Մշակեք վերքերը, թարախային խոցերը, կորյակները։ </a:t>
            </a:r>
            <a:endParaRPr lang="en-US" dirty="0" smtClean="0"/>
          </a:p>
          <a:p>
            <a:r>
              <a:rPr lang="hy-AM" b="1" dirty="0" smtClean="0"/>
              <a:t>Ախորժակի </a:t>
            </a:r>
            <a:r>
              <a:rPr lang="hy-AM" b="1" dirty="0"/>
              <a:t>անկում</a:t>
            </a:r>
            <a:r>
              <a:rPr lang="hy-AM" dirty="0"/>
              <a:t>. 2 թ/գ արմատը 8 ժամ թրմեք 200 մլ` նախօրոք եռացրած, սառը ջրում։ Խմեք 50-ական մլ` օրը 4 անգամ, ուտելուց 15 րոպե առաջ։ </a:t>
            </a:r>
            <a:endParaRPr lang="en-US" dirty="0" smtClean="0"/>
          </a:p>
          <a:p>
            <a:r>
              <a:rPr lang="hy-AM" b="1" dirty="0" smtClean="0"/>
              <a:t>Սակավարյունություն</a:t>
            </a:r>
            <a:r>
              <a:rPr lang="hy-AM" dirty="0"/>
              <a:t>. 1 թ/գ արմատը կամ արմատի և տերևի խառնուրդը (1։1) 2 ժամ թրմեք 200 մլ եռջրում, տաք տեղում, քամեք։ Խմեք 50-ական մլ` օրը 4 անգամ, ուտելուց առաջ։ </a:t>
            </a:r>
            <a:endParaRPr lang="en-US" dirty="0" smtClean="0"/>
          </a:p>
          <a:p>
            <a:r>
              <a:rPr lang="hy-AM" b="1" dirty="0" smtClean="0"/>
              <a:t>Փորկապություն</a:t>
            </a:r>
            <a:r>
              <a:rPr lang="hy-AM" b="1" dirty="0"/>
              <a:t>, կարծրախտ</a:t>
            </a:r>
            <a:r>
              <a:rPr lang="hy-AM" dirty="0"/>
              <a:t>. Փոշիացրեք խատուտիկի արմատը։ Խմեք կեսական թ/գ` օրը 3 անգամ։ Հոդացավ. Մանրացրեք խատուտիկի ծաղիկները, 12 օր թրմեք օղու մեջ (1։1), մութ տեղում, պարբերաբար թափահարեք, խառնեք, մզեք հումքը ոգեթուրմի մեջ։ Շփեք հոդերը, մինչև զգաք ջերմություն, տաք պահեք։ 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57907" y="304800"/>
            <a:ext cx="46281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Դեղատոմսեր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5047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37274" y="533400"/>
            <a:ext cx="786946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Նյութը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պատրաստեց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Սիրանուշ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Ասատրյանը</a:t>
            </a:r>
            <a:endParaRPr lang="en-U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7-1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դասարան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7685279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</Template>
  <TotalTime>554</TotalTime>
  <Words>344</Words>
  <Application>Microsoft Office PowerPoint</Application>
  <PresentationFormat>On-screen Show (4:3)</PresentationFormat>
  <Paragraphs>20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Spring</vt:lpstr>
      <vt:lpstr>Խատուտիկ</vt:lpstr>
      <vt:lpstr>PowerPoint Presentation</vt:lpstr>
      <vt:lpstr>Խատուտիկի բնութագիրը</vt:lpstr>
      <vt:lpstr>PowerPoint Presentation</vt:lpstr>
      <vt:lpstr>Բուժիչ հատկությունները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Խատուտիկ</dc:title>
  <dc:creator>Gohar</dc:creator>
  <cp:lastModifiedBy>Gohar</cp:lastModifiedBy>
  <cp:revision>9</cp:revision>
  <dcterms:created xsi:type="dcterms:W3CDTF">2014-04-09T06:11:36Z</dcterms:created>
  <dcterms:modified xsi:type="dcterms:W3CDTF">2014-04-16T07:44:16Z</dcterms:modified>
</cp:coreProperties>
</file>