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hy-A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364AA90-D0C2-40CD-8BC2-ABE80E73A465}" type="datetimeFigureOut">
              <a:rPr lang="hy-AM" smtClean="0"/>
              <a:t>08.04.2015</a:t>
            </a:fld>
            <a:endParaRPr lang="hy-AM"/>
          </a:p>
        </p:txBody>
      </p:sp>
      <p:sp>
        <p:nvSpPr>
          <p:cNvPr id="5" name="Footer Placeholder 4"/>
          <p:cNvSpPr>
            <a:spLocks noGrp="1"/>
          </p:cNvSpPr>
          <p:nvPr>
            <p:ph type="ftr" sz="quarter" idx="11"/>
          </p:nvPr>
        </p:nvSpPr>
        <p:spPr/>
        <p:txBody>
          <a:bodyPr/>
          <a:lstStyle/>
          <a:p>
            <a:endParaRPr lang="hy-AM"/>
          </a:p>
        </p:txBody>
      </p:sp>
      <p:sp>
        <p:nvSpPr>
          <p:cNvPr id="6" name="Slide Number Placeholder 5"/>
          <p:cNvSpPr>
            <a:spLocks noGrp="1"/>
          </p:cNvSpPr>
          <p:nvPr>
            <p:ph type="sldNum" sz="quarter" idx="12"/>
          </p:nvPr>
        </p:nvSpPr>
        <p:spPr>
          <a:xfrm>
            <a:off x="7991475" y="6429375"/>
            <a:ext cx="876300" cy="292100"/>
          </a:xfrm>
        </p:spPr>
        <p:txBody>
          <a:bodyPr/>
          <a:lstStyle/>
          <a:p>
            <a:fld id="{2C3D34E2-2159-4DB9-98AC-4EAA1B2B11FF}" type="slidenum">
              <a:rPr lang="hy-AM" smtClean="0"/>
              <a:t>‹#›</a:t>
            </a:fld>
            <a:endParaRPr lang="hy-AM"/>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4AA90-D0C2-40CD-8BC2-ABE80E73A465}" type="datetimeFigureOut">
              <a:rPr lang="hy-AM" smtClean="0"/>
              <a:t>08.04.2015</a:t>
            </a:fld>
            <a:endParaRPr lang="hy-AM"/>
          </a:p>
        </p:txBody>
      </p:sp>
      <p:sp>
        <p:nvSpPr>
          <p:cNvPr id="5" name="Footer Placeholder 4"/>
          <p:cNvSpPr>
            <a:spLocks noGrp="1"/>
          </p:cNvSpPr>
          <p:nvPr>
            <p:ph type="ftr" sz="quarter" idx="11"/>
          </p:nvPr>
        </p:nvSpPr>
        <p:spPr/>
        <p:txBody>
          <a:bodyPr/>
          <a:lstStyle/>
          <a:p>
            <a:endParaRPr lang="hy-AM"/>
          </a:p>
        </p:txBody>
      </p:sp>
      <p:sp>
        <p:nvSpPr>
          <p:cNvPr id="6" name="Slide Number Placeholder 5"/>
          <p:cNvSpPr>
            <a:spLocks noGrp="1"/>
          </p:cNvSpPr>
          <p:nvPr>
            <p:ph type="sldNum" sz="quarter" idx="12"/>
          </p:nvPr>
        </p:nvSpPr>
        <p:spPr/>
        <p:txBody>
          <a:bodyPr/>
          <a:lstStyle/>
          <a:p>
            <a:fld id="{2C3D34E2-2159-4DB9-98AC-4EAA1B2B11FF}" type="slidenum">
              <a:rPr lang="hy-AM" smtClean="0"/>
              <a:t>‹#›</a:t>
            </a:fld>
            <a:endParaRPr lang="hy-AM"/>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4AA90-D0C2-40CD-8BC2-ABE80E73A465}" type="datetimeFigureOut">
              <a:rPr lang="hy-AM" smtClean="0"/>
              <a:t>08.04.2015</a:t>
            </a:fld>
            <a:endParaRPr lang="hy-AM"/>
          </a:p>
        </p:txBody>
      </p:sp>
      <p:sp>
        <p:nvSpPr>
          <p:cNvPr id="5" name="Footer Placeholder 4"/>
          <p:cNvSpPr>
            <a:spLocks noGrp="1"/>
          </p:cNvSpPr>
          <p:nvPr>
            <p:ph type="ftr" sz="quarter" idx="11"/>
          </p:nvPr>
        </p:nvSpPr>
        <p:spPr/>
        <p:txBody>
          <a:bodyPr/>
          <a:lstStyle/>
          <a:p>
            <a:endParaRPr lang="hy-AM"/>
          </a:p>
        </p:txBody>
      </p:sp>
      <p:sp>
        <p:nvSpPr>
          <p:cNvPr id="6" name="Slide Number Placeholder 5"/>
          <p:cNvSpPr>
            <a:spLocks noGrp="1"/>
          </p:cNvSpPr>
          <p:nvPr>
            <p:ph type="sldNum" sz="quarter" idx="12"/>
          </p:nvPr>
        </p:nvSpPr>
        <p:spPr/>
        <p:txBody>
          <a:bodyPr/>
          <a:lstStyle/>
          <a:p>
            <a:fld id="{2C3D34E2-2159-4DB9-98AC-4EAA1B2B11FF}" type="slidenum">
              <a:rPr lang="hy-AM" smtClean="0"/>
              <a:t>‹#›</a:t>
            </a:fld>
            <a:endParaRPr lang="hy-A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364AA90-D0C2-40CD-8BC2-ABE80E73A465}" type="datetimeFigureOut">
              <a:rPr lang="hy-AM" smtClean="0"/>
              <a:t>08.04.2015</a:t>
            </a:fld>
            <a:endParaRPr lang="hy-AM"/>
          </a:p>
        </p:txBody>
      </p:sp>
      <p:sp>
        <p:nvSpPr>
          <p:cNvPr id="5" name="Footer Placeholder 4"/>
          <p:cNvSpPr>
            <a:spLocks noGrp="1"/>
          </p:cNvSpPr>
          <p:nvPr>
            <p:ph type="ftr" sz="quarter" idx="11"/>
          </p:nvPr>
        </p:nvSpPr>
        <p:spPr/>
        <p:txBody>
          <a:bodyPr/>
          <a:lstStyle/>
          <a:p>
            <a:endParaRPr lang="hy-AM"/>
          </a:p>
        </p:txBody>
      </p:sp>
      <p:sp>
        <p:nvSpPr>
          <p:cNvPr id="6" name="Slide Number Placeholder 5"/>
          <p:cNvSpPr>
            <a:spLocks noGrp="1"/>
          </p:cNvSpPr>
          <p:nvPr>
            <p:ph type="sldNum" sz="quarter" idx="12"/>
          </p:nvPr>
        </p:nvSpPr>
        <p:spPr/>
        <p:txBody>
          <a:bodyPr/>
          <a:lstStyle/>
          <a:p>
            <a:fld id="{2C3D34E2-2159-4DB9-98AC-4EAA1B2B11FF}" type="slidenum">
              <a:rPr lang="hy-AM" smtClean="0"/>
              <a:t>‹#›</a:t>
            </a:fld>
            <a:endParaRPr lang="hy-AM"/>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E364AA90-D0C2-40CD-8BC2-ABE80E73A465}" type="datetimeFigureOut">
              <a:rPr lang="hy-AM" smtClean="0"/>
              <a:t>08.04.2015</a:t>
            </a:fld>
            <a:endParaRPr lang="hy-AM"/>
          </a:p>
        </p:txBody>
      </p:sp>
      <p:sp>
        <p:nvSpPr>
          <p:cNvPr id="5" name="Footer Placeholder 4"/>
          <p:cNvSpPr>
            <a:spLocks noGrp="1"/>
          </p:cNvSpPr>
          <p:nvPr>
            <p:ph type="ftr" sz="quarter" idx="11"/>
          </p:nvPr>
        </p:nvSpPr>
        <p:spPr/>
        <p:txBody>
          <a:bodyPr/>
          <a:lstStyle/>
          <a:p>
            <a:endParaRPr lang="hy-AM"/>
          </a:p>
        </p:txBody>
      </p:sp>
      <p:sp>
        <p:nvSpPr>
          <p:cNvPr id="6" name="Slide Number Placeholder 5"/>
          <p:cNvSpPr>
            <a:spLocks noGrp="1"/>
          </p:cNvSpPr>
          <p:nvPr>
            <p:ph type="sldNum" sz="quarter" idx="12"/>
          </p:nvPr>
        </p:nvSpPr>
        <p:spPr/>
        <p:txBody>
          <a:bodyPr/>
          <a:lstStyle/>
          <a:p>
            <a:fld id="{2C3D34E2-2159-4DB9-98AC-4EAA1B2B11FF}" type="slidenum">
              <a:rPr lang="hy-AM" smtClean="0"/>
              <a:t>‹#›</a:t>
            </a:fld>
            <a:endParaRPr lang="hy-AM"/>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64AA90-D0C2-40CD-8BC2-ABE80E73A465}" type="datetimeFigureOut">
              <a:rPr lang="hy-AM" smtClean="0"/>
              <a:t>08.04.2015</a:t>
            </a:fld>
            <a:endParaRPr lang="hy-AM"/>
          </a:p>
        </p:txBody>
      </p:sp>
      <p:sp>
        <p:nvSpPr>
          <p:cNvPr id="6" name="Footer Placeholder 5"/>
          <p:cNvSpPr>
            <a:spLocks noGrp="1"/>
          </p:cNvSpPr>
          <p:nvPr>
            <p:ph type="ftr" sz="quarter" idx="11"/>
          </p:nvPr>
        </p:nvSpPr>
        <p:spPr/>
        <p:txBody>
          <a:bodyPr/>
          <a:lstStyle/>
          <a:p>
            <a:endParaRPr lang="hy-AM"/>
          </a:p>
        </p:txBody>
      </p:sp>
      <p:sp>
        <p:nvSpPr>
          <p:cNvPr id="7" name="Slide Number Placeholder 6"/>
          <p:cNvSpPr>
            <a:spLocks noGrp="1"/>
          </p:cNvSpPr>
          <p:nvPr>
            <p:ph type="sldNum" sz="quarter" idx="12"/>
          </p:nvPr>
        </p:nvSpPr>
        <p:spPr/>
        <p:txBody>
          <a:bodyPr/>
          <a:lstStyle/>
          <a:p>
            <a:fld id="{2C3D34E2-2159-4DB9-98AC-4EAA1B2B11FF}" type="slidenum">
              <a:rPr lang="hy-AM" smtClean="0"/>
              <a:t>‹#›</a:t>
            </a:fld>
            <a:endParaRPr lang="hy-AM"/>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364AA90-D0C2-40CD-8BC2-ABE80E73A465}" type="datetimeFigureOut">
              <a:rPr lang="hy-AM" smtClean="0"/>
              <a:t>08.04.2015</a:t>
            </a:fld>
            <a:endParaRPr lang="hy-AM"/>
          </a:p>
        </p:txBody>
      </p:sp>
      <p:sp>
        <p:nvSpPr>
          <p:cNvPr id="8" name="Footer Placeholder 7"/>
          <p:cNvSpPr>
            <a:spLocks noGrp="1"/>
          </p:cNvSpPr>
          <p:nvPr>
            <p:ph type="ftr" sz="quarter" idx="11"/>
          </p:nvPr>
        </p:nvSpPr>
        <p:spPr/>
        <p:txBody>
          <a:bodyPr/>
          <a:lstStyle/>
          <a:p>
            <a:endParaRPr lang="hy-AM"/>
          </a:p>
        </p:txBody>
      </p:sp>
      <p:sp>
        <p:nvSpPr>
          <p:cNvPr id="9" name="Slide Number Placeholder 8"/>
          <p:cNvSpPr>
            <a:spLocks noGrp="1"/>
          </p:cNvSpPr>
          <p:nvPr>
            <p:ph type="sldNum" sz="quarter" idx="12"/>
          </p:nvPr>
        </p:nvSpPr>
        <p:spPr/>
        <p:txBody>
          <a:bodyPr/>
          <a:lstStyle/>
          <a:p>
            <a:fld id="{2C3D34E2-2159-4DB9-98AC-4EAA1B2B11FF}" type="slidenum">
              <a:rPr lang="hy-AM" smtClean="0"/>
              <a:t>‹#›</a:t>
            </a:fld>
            <a:endParaRPr lang="hy-AM"/>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364AA90-D0C2-40CD-8BC2-ABE80E73A465}" type="datetimeFigureOut">
              <a:rPr lang="hy-AM" smtClean="0"/>
              <a:t>08.04.2015</a:t>
            </a:fld>
            <a:endParaRPr lang="hy-AM"/>
          </a:p>
        </p:txBody>
      </p:sp>
      <p:sp>
        <p:nvSpPr>
          <p:cNvPr id="4" name="Footer Placeholder 3"/>
          <p:cNvSpPr>
            <a:spLocks noGrp="1"/>
          </p:cNvSpPr>
          <p:nvPr>
            <p:ph type="ftr" sz="quarter" idx="11"/>
          </p:nvPr>
        </p:nvSpPr>
        <p:spPr/>
        <p:txBody>
          <a:bodyPr/>
          <a:lstStyle/>
          <a:p>
            <a:endParaRPr lang="hy-AM"/>
          </a:p>
        </p:txBody>
      </p:sp>
      <p:sp>
        <p:nvSpPr>
          <p:cNvPr id="5" name="Slide Number Placeholder 4"/>
          <p:cNvSpPr>
            <a:spLocks noGrp="1"/>
          </p:cNvSpPr>
          <p:nvPr>
            <p:ph type="sldNum" sz="quarter" idx="12"/>
          </p:nvPr>
        </p:nvSpPr>
        <p:spPr/>
        <p:txBody>
          <a:bodyPr/>
          <a:lstStyle/>
          <a:p>
            <a:fld id="{2C3D34E2-2159-4DB9-98AC-4EAA1B2B11FF}" type="slidenum">
              <a:rPr lang="hy-AM" smtClean="0"/>
              <a:t>‹#›</a:t>
            </a:fld>
            <a:endParaRPr lang="hy-AM"/>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AA90-D0C2-40CD-8BC2-ABE80E73A465}" type="datetimeFigureOut">
              <a:rPr lang="hy-AM" smtClean="0"/>
              <a:t>08.04.2015</a:t>
            </a:fld>
            <a:endParaRPr lang="hy-AM"/>
          </a:p>
        </p:txBody>
      </p:sp>
      <p:sp>
        <p:nvSpPr>
          <p:cNvPr id="3" name="Footer Placeholder 2"/>
          <p:cNvSpPr>
            <a:spLocks noGrp="1"/>
          </p:cNvSpPr>
          <p:nvPr>
            <p:ph type="ftr" sz="quarter" idx="11"/>
          </p:nvPr>
        </p:nvSpPr>
        <p:spPr/>
        <p:txBody>
          <a:bodyPr/>
          <a:lstStyle/>
          <a:p>
            <a:endParaRPr lang="hy-AM"/>
          </a:p>
        </p:txBody>
      </p:sp>
      <p:sp>
        <p:nvSpPr>
          <p:cNvPr id="4" name="Slide Number Placeholder 3"/>
          <p:cNvSpPr>
            <a:spLocks noGrp="1"/>
          </p:cNvSpPr>
          <p:nvPr>
            <p:ph type="sldNum" sz="quarter" idx="12"/>
          </p:nvPr>
        </p:nvSpPr>
        <p:spPr/>
        <p:txBody>
          <a:bodyPr/>
          <a:lstStyle/>
          <a:p>
            <a:fld id="{2C3D34E2-2159-4DB9-98AC-4EAA1B2B11FF}" type="slidenum">
              <a:rPr lang="hy-AM" smtClean="0"/>
              <a:t>‹#›</a:t>
            </a:fld>
            <a:endParaRPr lang="hy-AM"/>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364AA90-D0C2-40CD-8BC2-ABE80E73A465}" type="datetimeFigureOut">
              <a:rPr lang="hy-AM" smtClean="0"/>
              <a:t>08.04.2015</a:t>
            </a:fld>
            <a:endParaRPr lang="hy-AM"/>
          </a:p>
        </p:txBody>
      </p:sp>
      <p:sp>
        <p:nvSpPr>
          <p:cNvPr id="6" name="Footer Placeholder 5"/>
          <p:cNvSpPr>
            <a:spLocks noGrp="1"/>
          </p:cNvSpPr>
          <p:nvPr>
            <p:ph type="ftr" sz="quarter" idx="11"/>
          </p:nvPr>
        </p:nvSpPr>
        <p:spPr/>
        <p:txBody>
          <a:bodyPr/>
          <a:lstStyle/>
          <a:p>
            <a:endParaRPr lang="hy-AM"/>
          </a:p>
        </p:txBody>
      </p:sp>
      <p:sp>
        <p:nvSpPr>
          <p:cNvPr id="7" name="Slide Number Placeholder 6"/>
          <p:cNvSpPr>
            <a:spLocks noGrp="1"/>
          </p:cNvSpPr>
          <p:nvPr>
            <p:ph type="sldNum" sz="quarter" idx="12"/>
          </p:nvPr>
        </p:nvSpPr>
        <p:spPr/>
        <p:txBody>
          <a:bodyPr/>
          <a:lstStyle/>
          <a:p>
            <a:fld id="{2C3D34E2-2159-4DB9-98AC-4EAA1B2B11FF}" type="slidenum">
              <a:rPr lang="hy-AM" smtClean="0"/>
              <a:t>‹#›</a:t>
            </a:fld>
            <a:endParaRPr lang="hy-AM"/>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364AA90-D0C2-40CD-8BC2-ABE80E73A465}" type="datetimeFigureOut">
              <a:rPr lang="hy-AM" smtClean="0"/>
              <a:t>08.04.2015</a:t>
            </a:fld>
            <a:endParaRPr lang="hy-AM"/>
          </a:p>
        </p:txBody>
      </p:sp>
      <p:sp>
        <p:nvSpPr>
          <p:cNvPr id="6" name="Footer Placeholder 5"/>
          <p:cNvSpPr>
            <a:spLocks noGrp="1"/>
          </p:cNvSpPr>
          <p:nvPr>
            <p:ph type="ftr" sz="quarter" idx="11"/>
          </p:nvPr>
        </p:nvSpPr>
        <p:spPr/>
        <p:txBody>
          <a:bodyPr/>
          <a:lstStyle/>
          <a:p>
            <a:endParaRPr lang="hy-AM"/>
          </a:p>
        </p:txBody>
      </p:sp>
      <p:sp>
        <p:nvSpPr>
          <p:cNvPr id="7" name="Slide Number Placeholder 6"/>
          <p:cNvSpPr>
            <a:spLocks noGrp="1"/>
          </p:cNvSpPr>
          <p:nvPr>
            <p:ph type="sldNum" sz="quarter" idx="12"/>
          </p:nvPr>
        </p:nvSpPr>
        <p:spPr/>
        <p:txBody>
          <a:bodyPr/>
          <a:lstStyle/>
          <a:p>
            <a:fld id="{2C3D34E2-2159-4DB9-98AC-4EAA1B2B11FF}" type="slidenum">
              <a:rPr lang="hy-AM" smtClean="0"/>
              <a:t>‹#›</a:t>
            </a:fld>
            <a:endParaRPr lang="hy-AM"/>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364AA90-D0C2-40CD-8BC2-ABE80E73A465}" type="datetimeFigureOut">
              <a:rPr lang="hy-AM" smtClean="0"/>
              <a:t>08.04.2015</a:t>
            </a:fld>
            <a:endParaRPr lang="hy-AM"/>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hy-AM"/>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2C3D34E2-2159-4DB9-98AC-4EAA1B2B11FF}" type="slidenum">
              <a:rPr lang="hy-AM" smtClean="0"/>
              <a:t>‹#›</a:t>
            </a:fld>
            <a:endParaRPr lang="hy-AM"/>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Siranush Asatryan</a:t>
            </a:r>
            <a:endParaRPr lang="hy-AM" dirty="0"/>
          </a:p>
        </p:txBody>
      </p:sp>
      <p:sp>
        <p:nvSpPr>
          <p:cNvPr id="2" name="Title 1"/>
          <p:cNvSpPr>
            <a:spLocks noGrp="1"/>
          </p:cNvSpPr>
          <p:nvPr>
            <p:ph type="title"/>
          </p:nvPr>
        </p:nvSpPr>
        <p:spPr/>
        <p:txBody>
          <a:bodyPr/>
          <a:lstStyle/>
          <a:p>
            <a:r>
              <a:rPr lang="en-US" dirty="0" smtClean="0"/>
              <a:t>Biomass</a:t>
            </a:r>
            <a:endParaRPr lang="hy-AM" dirty="0"/>
          </a:p>
        </p:txBody>
      </p:sp>
    </p:spTree>
    <p:extLst>
      <p:ext uri="{BB962C8B-B14F-4D97-AF65-F5344CB8AC3E}">
        <p14:creationId xmlns:p14="http://schemas.microsoft.com/office/powerpoint/2010/main" val="248910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biomass?</a:t>
            </a:r>
            <a:endParaRPr lang="hy-AM" dirty="0"/>
          </a:p>
        </p:txBody>
      </p:sp>
      <p:sp>
        <p:nvSpPr>
          <p:cNvPr id="3" name="Content Placeholder 2"/>
          <p:cNvSpPr>
            <a:spLocks noGrp="1"/>
          </p:cNvSpPr>
          <p:nvPr>
            <p:ph sz="quarter" idx="13"/>
          </p:nvPr>
        </p:nvSpPr>
        <p:spPr/>
        <p:txBody>
          <a:bodyPr/>
          <a:lstStyle/>
          <a:p>
            <a:r>
              <a:rPr lang="en-US" dirty="0"/>
              <a:t>Biomass is all plant and animal matter on the Earth's surface. Biomass is anything that is alive. It is also anything that was alive a short time ago</a:t>
            </a:r>
            <a:r>
              <a:rPr lang="en-US" dirty="0" smtClean="0"/>
              <a:t>.</a:t>
            </a:r>
            <a:endParaRPr lang="hy-AM" dirty="0"/>
          </a:p>
        </p:txBody>
      </p:sp>
      <p:pic>
        <p:nvPicPr>
          <p:cNvPr id="1026" name="Picture 2" descr="http://www.caminisulweb.it/immagini/upload/2013/11/omnivoroustov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05745"/>
            <a:ext cx="4343400" cy="425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1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biomass get its energy</a:t>
            </a:r>
            <a:endParaRPr lang="hy-AM" dirty="0"/>
          </a:p>
        </p:txBody>
      </p:sp>
      <p:sp>
        <p:nvSpPr>
          <p:cNvPr id="3" name="Content Placeholder 2"/>
          <p:cNvSpPr>
            <a:spLocks noGrp="1"/>
          </p:cNvSpPr>
          <p:nvPr>
            <p:ph sz="quarter" idx="13"/>
          </p:nvPr>
        </p:nvSpPr>
        <p:spPr/>
        <p:txBody>
          <a:bodyPr/>
          <a:lstStyle/>
          <a:p>
            <a:r>
              <a:rPr lang="en-US" dirty="0"/>
              <a:t>Biomass gets its energy from the sun. Plants store the sun’s energy in their leaves and roots. Then animals eat plants and other animals to move and grow. The energy of the sun is 'captured' through the process of photosynthesis in growing plants.</a:t>
            </a:r>
            <a:r>
              <a:rPr lang="en-US" dirty="0"/>
              <a:t/>
            </a:r>
            <a:br>
              <a:rPr lang="en-US" dirty="0"/>
            </a:br>
            <a:r>
              <a:rPr lang="en-US" dirty="0"/>
              <a:t/>
            </a:r>
            <a:br>
              <a:rPr lang="en-US" dirty="0"/>
            </a:br>
            <a:r>
              <a:rPr lang="en-US" dirty="0"/>
              <a:t>Biomass energy is renewable, which means we can make more biomass in a short time. We can always grow more plants.</a:t>
            </a:r>
            <a:endParaRPr lang="hy-AM"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444"/>
          <a:stretch/>
        </p:blipFill>
        <p:spPr bwMode="auto">
          <a:xfrm>
            <a:off x="2286000" y="3862917"/>
            <a:ext cx="4267200" cy="288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54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biomass?</a:t>
            </a:r>
            <a:endParaRPr lang="hy-AM" dirty="0"/>
          </a:p>
        </p:txBody>
      </p:sp>
      <p:sp>
        <p:nvSpPr>
          <p:cNvPr id="3" name="Content Placeholder 2"/>
          <p:cNvSpPr>
            <a:spLocks noGrp="1"/>
          </p:cNvSpPr>
          <p:nvPr>
            <p:ph sz="quarter" idx="13"/>
          </p:nvPr>
        </p:nvSpPr>
        <p:spPr/>
        <p:txBody>
          <a:bodyPr/>
          <a:lstStyle/>
          <a:p>
            <a:r>
              <a:rPr lang="en-US" dirty="0"/>
              <a:t>Biomass can be used to make electricity. Many towns burn their garbage in waste-to-energy plants. Instead of putting the garbage in landfills, they burn it to make electricity.</a:t>
            </a:r>
            <a:r>
              <a:rPr lang="en-US" dirty="0"/>
              <a:t/>
            </a:r>
            <a:br>
              <a:rPr lang="en-US" dirty="0"/>
            </a:br>
            <a:r>
              <a:rPr lang="en-US" dirty="0"/>
              <a:t/>
            </a:r>
            <a:br>
              <a:rPr lang="en-US" dirty="0"/>
            </a:br>
            <a:r>
              <a:rPr lang="en-US" dirty="0"/>
              <a:t>Biomass can be used to make an energy-rich gas called biogas. Biogas is like the natural gas we use in our stoves and furnaces.</a:t>
            </a:r>
            <a:r>
              <a:rPr lang="en-US" dirty="0"/>
              <a:t/>
            </a:r>
            <a:br>
              <a:rPr lang="en-US" dirty="0"/>
            </a:br>
            <a:r>
              <a:rPr lang="en-US" dirty="0"/>
              <a:t/>
            </a:r>
            <a:br>
              <a:rPr lang="en-US" dirty="0"/>
            </a:br>
            <a:r>
              <a:rPr lang="en-US" dirty="0"/>
              <a:t>Biomass can also be turned into a fuel like gasoline. Just as apples can be made into cider, corn and wheat can be made into ethanol. Ethanol is a fuel a lot like gasoline.</a:t>
            </a:r>
            <a:endParaRPr lang="hy-AM" dirty="0"/>
          </a:p>
        </p:txBody>
      </p:sp>
    </p:spTree>
    <p:extLst>
      <p:ext uri="{BB962C8B-B14F-4D97-AF65-F5344CB8AC3E}">
        <p14:creationId xmlns:p14="http://schemas.microsoft.com/office/powerpoint/2010/main" val="203042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 </a:t>
            </a:r>
            <a:r>
              <a:rPr lang="en-US" dirty="0"/>
              <a:t>of wood fired biomass </a:t>
            </a:r>
            <a:r>
              <a:rPr lang="en-US" dirty="0" smtClean="0"/>
              <a:t>plant in California</a:t>
            </a:r>
            <a:endParaRPr lang="hy-AM" dirty="0"/>
          </a:p>
        </p:txBody>
      </p:sp>
      <p:sp>
        <p:nvSpPr>
          <p:cNvPr id="3" name="Content Placeholder 2"/>
          <p:cNvSpPr>
            <a:spLocks noGrp="1"/>
          </p:cNvSpPr>
          <p:nvPr>
            <p:ph sz="quarter" idx="13"/>
          </p:nvPr>
        </p:nvSpPr>
        <p:spPr/>
        <p:txBody>
          <a:bodyPr/>
          <a:lstStyle/>
          <a:p>
            <a:endParaRPr lang="hy-AM"/>
          </a:p>
        </p:txBody>
      </p:sp>
      <p:pic>
        <p:nvPicPr>
          <p:cNvPr id="4" name="Picture 2" descr="http://energyalmanac.ca.gov/renewables/images/Shasta+wood+fired+power+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59169"/>
            <a:ext cx="5562600" cy="454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5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biomass in USA</a:t>
            </a:r>
            <a:endParaRPr lang="hy-AM" dirty="0"/>
          </a:p>
        </p:txBody>
      </p:sp>
      <p:sp>
        <p:nvSpPr>
          <p:cNvPr id="3" name="Content Placeholder 2"/>
          <p:cNvSpPr>
            <a:spLocks noGrp="1"/>
          </p:cNvSpPr>
          <p:nvPr>
            <p:ph sz="quarter" idx="13"/>
          </p:nvPr>
        </p:nvSpPr>
        <p:spPr/>
        <p:txBody>
          <a:bodyPr/>
          <a:lstStyle/>
          <a:p>
            <a:endParaRPr lang="hy-AM" dirty="0"/>
          </a:p>
        </p:txBody>
      </p:sp>
      <p:pic>
        <p:nvPicPr>
          <p:cNvPr id="4098" name="Picture 2" descr="http://www.renewableenergyworld.com/assets/images/story/2009/6/18/1332-can-biomass-replace-co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01898"/>
            <a:ext cx="6629400" cy="440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1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reasons to use biomass</a:t>
            </a:r>
            <a:endParaRPr lang="hy-AM" dirty="0"/>
          </a:p>
        </p:txBody>
      </p:sp>
      <p:sp>
        <p:nvSpPr>
          <p:cNvPr id="3" name="Content Placeholder 2"/>
          <p:cNvSpPr>
            <a:spLocks noGrp="1"/>
          </p:cNvSpPr>
          <p:nvPr>
            <p:ph sz="quarter" idx="13"/>
          </p:nvPr>
        </p:nvSpPr>
        <p:spPr/>
        <p:txBody>
          <a:bodyPr/>
          <a:lstStyle/>
          <a:p>
            <a:r>
              <a:rPr lang="en-US" dirty="0" smtClean="0"/>
              <a:t>Does not cause air pollution or global warming.</a:t>
            </a:r>
          </a:p>
          <a:p>
            <a:r>
              <a:rPr lang="en-US" dirty="0"/>
              <a:t>Biomass products are abundant and </a:t>
            </a:r>
            <a:r>
              <a:rPr lang="en-US" dirty="0" smtClean="0"/>
              <a:t>renewable.</a:t>
            </a:r>
          </a:p>
          <a:p>
            <a:r>
              <a:rPr lang="en-US" dirty="0" smtClean="0"/>
              <a:t>33% saving on oil prices.</a:t>
            </a:r>
          </a:p>
          <a:p>
            <a:r>
              <a:rPr lang="en-US" dirty="0" smtClean="0"/>
              <a:t>100% natural gases, clean energy.</a:t>
            </a:r>
          </a:p>
          <a:p>
            <a:r>
              <a:rPr lang="en-US" dirty="0" smtClean="0"/>
              <a:t>Landfills and garbage can be used as biomass energy.</a:t>
            </a:r>
          </a:p>
          <a:p>
            <a:endParaRPr lang="en-US" dirty="0" smtClean="0"/>
          </a:p>
          <a:p>
            <a:pPr marL="0" indent="0">
              <a:buNone/>
            </a:pPr>
            <a:r>
              <a:rPr lang="en-US" dirty="0" smtClean="0"/>
              <a:t>Why people don’t use biomass?</a:t>
            </a:r>
          </a:p>
          <a:p>
            <a:r>
              <a:rPr lang="en-US" dirty="0" smtClean="0"/>
              <a:t>Requires more lands.</a:t>
            </a:r>
          </a:p>
          <a:p>
            <a:r>
              <a:rPr lang="en-US" dirty="0" smtClean="0"/>
              <a:t>It is expensive.</a:t>
            </a:r>
          </a:p>
          <a:p>
            <a:endParaRPr lang="hy-AM" dirty="0"/>
          </a:p>
        </p:txBody>
      </p:sp>
      <p:pic>
        <p:nvPicPr>
          <p:cNvPr id="6146" name="Picture 2" descr="http://www.trayport.com/cms/uploads/bio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38" y="3840039"/>
            <a:ext cx="48006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17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76</TotalTime>
  <Words>203</Words>
  <Application>Microsoft Office PowerPoint</Application>
  <PresentationFormat>On-screen Show (4:3)</PresentationFormat>
  <Paragraphs>20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Soho</vt:lpstr>
      <vt:lpstr>Biomass</vt:lpstr>
      <vt:lpstr>What is biomass?</vt:lpstr>
      <vt:lpstr>Where does biomass get its energy</vt:lpstr>
      <vt:lpstr>What can we do with biomass?</vt:lpstr>
      <vt:lpstr>Photo of wood fired biomass plant in California</vt:lpstr>
      <vt:lpstr>Growing biomass in USA</vt:lpstr>
      <vt:lpstr>5 reasons to use biomass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Biomass</dc:title>
  <dc:creator>Siranush</dc:creator>
  <cp:lastModifiedBy>Siranush</cp:lastModifiedBy>
  <cp:revision>6</cp:revision>
  <dcterms:created xsi:type="dcterms:W3CDTF">2015-04-08T18:30:11Z</dcterms:created>
  <dcterms:modified xsi:type="dcterms:W3CDTF">2015-04-08T19:46:25Z</dcterms:modified>
</cp:coreProperties>
</file>