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5E9112-C337-425C-B266-4E7FB65B65CC}" type="datetimeFigureOut">
              <a:rPr lang="hy-AM" smtClean="0"/>
              <a:t>18.12.2014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F62FED-4B87-4713-8CFA-03167270D8DC}" type="slidenum">
              <a:rPr lang="hy-AM" smtClean="0"/>
              <a:t>‹#›</a:t>
            </a:fld>
            <a:endParaRPr lang="hy-A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Կերպարվեստի</a:t>
            </a:r>
            <a:r>
              <a:rPr lang="en-US" dirty="0" smtClean="0"/>
              <a:t> </a:t>
            </a:r>
            <a:r>
              <a:rPr lang="en-US" dirty="0" err="1" smtClean="0"/>
              <a:t>ժանրերը</a:t>
            </a:r>
            <a:endParaRPr lang="hy-A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Սիրանուշ</a:t>
            </a:r>
            <a:r>
              <a:rPr lang="en-US" dirty="0" smtClean="0"/>
              <a:t> </a:t>
            </a:r>
            <a:r>
              <a:rPr lang="en-US" dirty="0" err="1" smtClean="0"/>
              <a:t>Ասատրյան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2737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Բնանկար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պեյզաժ</a:t>
            </a:r>
            <a:r>
              <a:rPr lang="ru-RU" dirty="0" smtClean="0"/>
              <a:t>)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Եֆիմ</a:t>
            </a:r>
            <a:r>
              <a:rPr lang="en-US" dirty="0" smtClean="0"/>
              <a:t> </a:t>
            </a:r>
            <a:r>
              <a:rPr lang="en-US" dirty="0" err="1" smtClean="0"/>
              <a:t>Եֆիմովիչ</a:t>
            </a:r>
            <a:r>
              <a:rPr lang="en-US" dirty="0" smtClean="0"/>
              <a:t> </a:t>
            </a:r>
            <a:r>
              <a:rPr lang="en-US" dirty="0" err="1" smtClean="0"/>
              <a:t>Վոլկով</a:t>
            </a:r>
            <a:r>
              <a:rPr lang="en-US" dirty="0" smtClean="0"/>
              <a:t> </a:t>
            </a:r>
            <a:r>
              <a:rPr lang="ru-RU" dirty="0" smtClean="0"/>
              <a:t>(1844-1920)</a:t>
            </a:r>
            <a:r>
              <a:rPr lang="en-US" dirty="0" smtClean="0"/>
              <a:t> </a:t>
            </a:r>
            <a:r>
              <a:rPr lang="ru-RU" dirty="0" smtClean="0"/>
              <a:t>&lt;&lt;Աշնանային տեսարան&gt;&gt;</a:t>
            </a:r>
            <a:endParaRPr lang="hy-AM" dirty="0"/>
          </a:p>
        </p:txBody>
      </p:sp>
      <p:pic>
        <p:nvPicPr>
          <p:cNvPr id="1026" name="Picture 2" descr="Осенний пейза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18786"/>
            <a:ext cx="6096000" cy="43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Ծովանկար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Հովհաննես</a:t>
            </a:r>
            <a:r>
              <a:rPr lang="en-US" dirty="0" smtClean="0"/>
              <a:t> </a:t>
            </a:r>
            <a:r>
              <a:rPr lang="en-US" dirty="0" err="1" smtClean="0"/>
              <a:t>Այվազովսկի</a:t>
            </a:r>
            <a:r>
              <a:rPr lang="en-US" dirty="0" smtClean="0"/>
              <a:t> (1815-1900)</a:t>
            </a:r>
            <a:r>
              <a:rPr lang="ru-RU" dirty="0" smtClean="0"/>
              <a:t>  &lt;&lt;</a:t>
            </a:r>
            <a:r>
              <a:rPr lang="en-US" dirty="0" err="1" smtClean="0"/>
              <a:t>Փոթորկից</a:t>
            </a:r>
            <a:r>
              <a:rPr lang="en-US" dirty="0" smtClean="0"/>
              <a:t> </a:t>
            </a:r>
            <a:r>
              <a:rPr lang="en-US" dirty="0" err="1" smtClean="0"/>
              <a:t>հետո</a:t>
            </a:r>
            <a:r>
              <a:rPr lang="en-US" dirty="0" smtClean="0"/>
              <a:t>&gt;&gt;</a:t>
            </a:r>
            <a:endParaRPr lang="hy-AM" dirty="0"/>
          </a:p>
        </p:txBody>
      </p:sp>
      <p:pic>
        <p:nvPicPr>
          <p:cNvPr id="1026" name="Picture 2" descr="http://www.usum.org/_ph/7/6242769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874327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4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Դիմանկար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Յան</a:t>
            </a:r>
            <a:r>
              <a:rPr lang="en-US" dirty="0" smtClean="0"/>
              <a:t> </a:t>
            </a:r>
            <a:r>
              <a:rPr lang="en-US" dirty="0" err="1" smtClean="0"/>
              <a:t>Վերմեեր</a:t>
            </a:r>
            <a:r>
              <a:rPr lang="en-US" dirty="0" smtClean="0"/>
              <a:t> (</a:t>
            </a:r>
            <a:r>
              <a:rPr lang="hy-AM" dirty="0" smtClean="0"/>
              <a:t>1632</a:t>
            </a:r>
            <a:r>
              <a:rPr lang="en-US" dirty="0" smtClean="0"/>
              <a:t>-</a:t>
            </a:r>
            <a:r>
              <a:rPr lang="hy-AM" dirty="0" smtClean="0"/>
              <a:t>1675</a:t>
            </a:r>
            <a:r>
              <a:rPr lang="en-US" dirty="0" smtClean="0"/>
              <a:t>)</a:t>
            </a:r>
            <a:r>
              <a:rPr lang="ru-RU" dirty="0" smtClean="0"/>
              <a:t>  &lt;&lt;Մարգարտե ականջօղով աղջիկը&gt;&gt;</a:t>
            </a:r>
            <a:endParaRPr lang="hy-AM" dirty="0"/>
          </a:p>
        </p:txBody>
      </p:sp>
      <p:pic>
        <p:nvPicPr>
          <p:cNvPr id="2050" name="Picture 2" descr="http://upload.wikimedia.org/wikipedia/commons/thumb/e/ec/Jan_Vermeer_van_Delft_007.jpg/640px-Jan_Vermeer_van_Delft_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362632" cy="40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Պատմական</a:t>
            </a:r>
            <a:r>
              <a:rPr lang="en-US" dirty="0" smtClean="0"/>
              <a:t> </a:t>
            </a:r>
            <a:r>
              <a:rPr lang="en-US" dirty="0" err="1" smtClean="0"/>
              <a:t>ժանր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Վարդգես Սուրենյանց</a:t>
            </a:r>
            <a:r>
              <a:rPr lang="en-US" dirty="0" smtClean="0"/>
              <a:t> (</a:t>
            </a:r>
            <a:r>
              <a:rPr lang="ru-RU" dirty="0" smtClean="0"/>
              <a:t>1860</a:t>
            </a:r>
            <a:r>
              <a:rPr lang="en-US" dirty="0" smtClean="0"/>
              <a:t>-</a:t>
            </a:r>
            <a:r>
              <a:rPr lang="hy-AM" dirty="0" smtClean="0"/>
              <a:t>1</a:t>
            </a:r>
            <a:r>
              <a:rPr lang="ru-RU" dirty="0" smtClean="0"/>
              <a:t>921</a:t>
            </a:r>
            <a:r>
              <a:rPr lang="en-US" dirty="0" smtClean="0"/>
              <a:t>)</a:t>
            </a:r>
            <a:r>
              <a:rPr lang="ru-RU" dirty="0" smtClean="0"/>
              <a:t>  &lt;&lt;Զաբել թագուհու վերադարձը գահին&gt;&gt;</a:t>
            </a:r>
            <a:endParaRPr lang="hy-AM" dirty="0"/>
          </a:p>
        </p:txBody>
      </p:sp>
      <p:pic>
        <p:nvPicPr>
          <p:cNvPr id="3074" name="Picture 2" descr="http://2.bp.blogspot.com/-nA0a-w-iEt8/T9o0xSOlQUI/AAAAAAAAACU/ntg8lNbsjsY/s1600/s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798"/>
            <a:ext cx="5486400" cy="36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Դիցաբանական ժանր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Պիտեռ</a:t>
            </a:r>
            <a:r>
              <a:rPr lang="en-US" b="1" dirty="0" smtClean="0"/>
              <a:t> </a:t>
            </a:r>
            <a:r>
              <a:rPr lang="en-US" b="1" dirty="0" err="1" smtClean="0"/>
              <a:t>Պաուլ</a:t>
            </a:r>
            <a:r>
              <a:rPr lang="en-US" b="1" dirty="0" smtClean="0"/>
              <a:t> </a:t>
            </a:r>
            <a:r>
              <a:rPr lang="en-US" b="1" dirty="0" err="1" smtClean="0"/>
              <a:t>Ռուբենս</a:t>
            </a:r>
            <a:r>
              <a:rPr lang="ru-RU" b="1" dirty="0" smtClean="0"/>
              <a:t> </a:t>
            </a:r>
            <a:r>
              <a:rPr lang="en-US" b="1" dirty="0" smtClean="0"/>
              <a:t>(1577-1640) </a:t>
            </a:r>
            <a:r>
              <a:rPr lang="en-US" b="1" dirty="0"/>
              <a:t>&lt;&lt;</a:t>
            </a:r>
            <a:r>
              <a:rPr lang="en-US" b="1" dirty="0" err="1"/>
              <a:t>Կոնսուլ</a:t>
            </a:r>
            <a:r>
              <a:rPr lang="en-US" b="1" dirty="0"/>
              <a:t> </a:t>
            </a:r>
            <a:r>
              <a:rPr lang="en-US" b="1" dirty="0" err="1"/>
              <a:t>Դեցիա</a:t>
            </a:r>
            <a:r>
              <a:rPr lang="en-US" b="1" dirty="0"/>
              <a:t> </a:t>
            </a:r>
            <a:r>
              <a:rPr lang="en-US" b="1" dirty="0" err="1"/>
              <a:t>Մուսի</a:t>
            </a:r>
            <a:r>
              <a:rPr lang="en-US" b="1" dirty="0"/>
              <a:t> </a:t>
            </a:r>
            <a:r>
              <a:rPr lang="en-US" b="1" dirty="0" err="1"/>
              <a:t>հաղթաանակը</a:t>
            </a:r>
            <a:r>
              <a:rPr lang="en-US" b="1" dirty="0"/>
              <a:t> և </a:t>
            </a:r>
            <a:r>
              <a:rPr lang="en-US" b="1" dirty="0" err="1"/>
              <a:t>մահը</a:t>
            </a:r>
            <a:r>
              <a:rPr lang="en-US" b="1" dirty="0"/>
              <a:t> </a:t>
            </a:r>
            <a:r>
              <a:rPr lang="en-US" b="1" dirty="0" err="1"/>
              <a:t>կռվի</a:t>
            </a:r>
            <a:r>
              <a:rPr lang="en-US" b="1" dirty="0"/>
              <a:t> </a:t>
            </a:r>
            <a:r>
              <a:rPr lang="en-US" b="1" dirty="0" err="1"/>
              <a:t>ժամանակ</a:t>
            </a:r>
            <a:r>
              <a:rPr lang="en-US" b="1" dirty="0"/>
              <a:t>&gt;&gt;</a:t>
            </a:r>
            <a:endParaRPr lang="hy-AM" dirty="0"/>
          </a:p>
        </p:txBody>
      </p:sp>
      <p:pic>
        <p:nvPicPr>
          <p:cNvPr id="4098" name="Picture 2" descr="http://4.bp.blogspot.com/-8LGCdX29O0I/Uza7nxUhEaI/AAAAAAAABSU/iGYt9XrWKrc/s1600/543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674377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Նատյուրմորտ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Մարտիրոս</a:t>
            </a:r>
            <a:r>
              <a:rPr lang="en-US" b="1" dirty="0" smtClean="0"/>
              <a:t> </a:t>
            </a:r>
            <a:r>
              <a:rPr lang="en-US" b="1" dirty="0" err="1" smtClean="0"/>
              <a:t>Սարյան</a:t>
            </a:r>
            <a:r>
              <a:rPr lang="en-US" b="1" dirty="0" smtClean="0"/>
              <a:t> </a:t>
            </a:r>
            <a:r>
              <a:rPr lang="hy-AM" b="1" dirty="0"/>
              <a:t>(1880 - 1972</a:t>
            </a:r>
            <a:r>
              <a:rPr lang="hy-AM" b="1" dirty="0" smtClean="0"/>
              <a:t>)</a:t>
            </a:r>
            <a:r>
              <a:rPr lang="en-US" b="1" dirty="0" smtClean="0"/>
              <a:t> &lt;&lt;</a:t>
            </a:r>
            <a:r>
              <a:rPr lang="en-US" b="1" dirty="0" err="1" smtClean="0"/>
              <a:t>Նատյուրմորտ</a:t>
            </a:r>
            <a:r>
              <a:rPr lang="en-US" b="1" dirty="0" smtClean="0"/>
              <a:t>. </a:t>
            </a:r>
            <a:r>
              <a:rPr lang="en-US" b="1" dirty="0" err="1" smtClean="0"/>
              <a:t>մրգեր</a:t>
            </a:r>
            <a:r>
              <a:rPr lang="en-US" b="1" dirty="0" smtClean="0"/>
              <a:t> &gt;&gt; </a:t>
            </a:r>
            <a:endParaRPr lang="hy-AM" dirty="0"/>
          </a:p>
        </p:txBody>
      </p:sp>
      <p:pic>
        <p:nvPicPr>
          <p:cNvPr id="5122" name="Picture 2" descr="http://www.gallery.am/dbimg/4367/6156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67354"/>
            <a:ext cx="52578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Կենցաղային</a:t>
            </a:r>
            <a:r>
              <a:rPr lang="en-US" dirty="0" smtClean="0"/>
              <a:t> </a:t>
            </a:r>
            <a:r>
              <a:rPr lang="en-US" dirty="0" err="1" smtClean="0"/>
              <a:t>ժանր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Կարեն</a:t>
            </a:r>
            <a:r>
              <a:rPr lang="en-US" dirty="0" smtClean="0"/>
              <a:t> </a:t>
            </a:r>
            <a:r>
              <a:rPr lang="en-US" dirty="0" err="1" smtClean="0"/>
              <a:t>Սմբատյան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1932-2008</a:t>
            </a:r>
            <a:r>
              <a:rPr lang="ru-RU" dirty="0" smtClean="0"/>
              <a:t>) </a:t>
            </a:r>
            <a:r>
              <a:rPr lang="en-US" dirty="0" smtClean="0"/>
              <a:t>&lt;&lt;</a:t>
            </a:r>
            <a:r>
              <a:rPr lang="en-US" dirty="0" err="1" smtClean="0"/>
              <a:t>Գույների</a:t>
            </a:r>
            <a:r>
              <a:rPr lang="en-US" dirty="0" smtClean="0"/>
              <a:t> </a:t>
            </a:r>
            <a:r>
              <a:rPr lang="en-US" dirty="0" err="1" smtClean="0"/>
              <a:t>ասպետ</a:t>
            </a:r>
            <a:r>
              <a:rPr lang="en-US" dirty="0" smtClean="0"/>
              <a:t>&gt;&gt;</a:t>
            </a:r>
            <a:endParaRPr lang="hy-AM" dirty="0"/>
          </a:p>
        </p:txBody>
      </p:sp>
      <p:pic>
        <p:nvPicPr>
          <p:cNvPr id="6146" name="Picture 2" descr="http://panorama.am/g_image.php?id=284726&amp;t=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5486400" cy="411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4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Անիմալիստական</a:t>
            </a:r>
            <a:r>
              <a:rPr lang="en-US" dirty="0" smtClean="0"/>
              <a:t> </a:t>
            </a:r>
            <a:r>
              <a:rPr lang="en-US" dirty="0" err="1" smtClean="0"/>
              <a:t>ժանր</a:t>
            </a:r>
            <a:endParaRPr lang="hy-A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Ալեքսանդր</a:t>
            </a:r>
            <a:r>
              <a:rPr lang="en-US" dirty="0" smtClean="0"/>
              <a:t> </a:t>
            </a:r>
            <a:r>
              <a:rPr lang="en-US" dirty="0" err="1" smtClean="0"/>
              <a:t>Գորբիկով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ծնվ</a:t>
            </a:r>
            <a:r>
              <a:rPr lang="en-US" dirty="0" smtClean="0"/>
              <a:t>. 1966</a:t>
            </a:r>
            <a:r>
              <a:rPr lang="ru-RU" dirty="0" smtClean="0"/>
              <a:t>) </a:t>
            </a:r>
            <a:r>
              <a:rPr lang="en-US" dirty="0" smtClean="0"/>
              <a:t>&lt;&lt;</a:t>
            </a:r>
            <a:r>
              <a:rPr lang="en-US" dirty="0" err="1" smtClean="0"/>
              <a:t>Անանուն</a:t>
            </a:r>
            <a:r>
              <a:rPr lang="en-US" dirty="0" smtClean="0"/>
              <a:t>&gt;&gt;</a:t>
            </a:r>
            <a:endParaRPr lang="hy-AM" dirty="0"/>
          </a:p>
        </p:txBody>
      </p:sp>
      <p:pic>
        <p:nvPicPr>
          <p:cNvPr id="9218" name="Picture 2" descr="Без наз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5486400" cy="383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2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</TotalTime>
  <Words>111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Կերպարվեստի ժանրերը</vt:lpstr>
      <vt:lpstr>Բնանկար (պեյզաժ)</vt:lpstr>
      <vt:lpstr>Ծովանկար</vt:lpstr>
      <vt:lpstr>Դիմանկար</vt:lpstr>
      <vt:lpstr>Պատմական ժանր</vt:lpstr>
      <vt:lpstr>Դիցաբանական ժանր</vt:lpstr>
      <vt:lpstr>Նատյուրմորտ</vt:lpstr>
      <vt:lpstr>Կենցաղային ժանր</vt:lpstr>
      <vt:lpstr>Անիմալիստական ժանր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Կերպարվեստի ժանրերը</dc:title>
  <dc:creator>Siranush</dc:creator>
  <cp:lastModifiedBy>Siranush</cp:lastModifiedBy>
  <cp:revision>5</cp:revision>
  <dcterms:created xsi:type="dcterms:W3CDTF">2014-12-10T20:26:03Z</dcterms:created>
  <dcterms:modified xsi:type="dcterms:W3CDTF">2014-12-17T20:31:24Z</dcterms:modified>
</cp:coreProperties>
</file>