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B78B9A-4425-483E-B5F2-9D118B88B575}" type="datetimeFigureOut">
              <a:rPr lang="hy-AM" smtClean="0"/>
              <a:t>05.10.2014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6821F6-28F2-4CB1-A2CE-65576D64F1FF}" type="slidenum">
              <a:rPr lang="hy-AM" smtClean="0"/>
              <a:t>‹#›</a:t>
            </a:fld>
            <a:endParaRPr lang="hy-A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</a:t>
            </a:r>
            <a:r>
              <a:rPr lang="en-US" dirty="0" smtClean="0"/>
              <a:t> в </a:t>
            </a:r>
            <a:r>
              <a:rPr lang="en-US" dirty="0" err="1" smtClean="0"/>
              <a:t>Париж</a:t>
            </a:r>
            <a:endParaRPr lang="hy-A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Что</a:t>
            </a:r>
            <a:r>
              <a:rPr lang="en-US" dirty="0" smtClean="0"/>
              <a:t> </a:t>
            </a:r>
            <a:r>
              <a:rPr lang="ru-RU" dirty="0" smtClean="0"/>
              <a:t>можно увидеть за</a:t>
            </a:r>
            <a:r>
              <a:rPr lang="en-US" dirty="0" smtClean="0"/>
              <a:t> </a:t>
            </a:r>
            <a:r>
              <a:rPr lang="en-US" dirty="0" smtClean="0"/>
              <a:t>5 </a:t>
            </a:r>
            <a:r>
              <a:rPr lang="en-US" dirty="0" err="1" smtClean="0"/>
              <a:t>дней</a:t>
            </a:r>
            <a:endParaRPr lang="hy-AM" dirty="0"/>
          </a:p>
        </p:txBody>
      </p:sp>
      <p:pic>
        <p:nvPicPr>
          <p:cNvPr id="9220" name="Picture 4" descr="http://apikabu.ru/img_n/2011-11_3/z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23" y="3010575"/>
            <a:ext cx="5251677" cy="38474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3. </a:t>
            </a:r>
            <a:r>
              <a:rPr lang="en-US" dirty="0" err="1" smtClean="0"/>
              <a:t>Лувр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520940" cy="3579849"/>
          </a:xfrm>
        </p:spPr>
        <p:txBody>
          <a:bodyPr/>
          <a:lstStyle/>
          <a:p>
            <a:r>
              <a:rPr lang="ru-RU" b="0" dirty="0"/>
              <a:t>Лувр (фр. Musée du Louvre) — один из крупнейших и самый </a:t>
            </a:r>
            <a:r>
              <a:rPr lang="ru-RU" b="0" dirty="0" smtClean="0"/>
              <a:t>популярный</a:t>
            </a:r>
            <a:r>
              <a:rPr lang="ru-RU" b="0" dirty="0"/>
              <a:t> музей мира (9 334 435 посетителей в 2013 году, третий в мире по занимаемой площади: 160 106 квадратных метров, из которых на 58 470 располагаются экспозиции</a:t>
            </a:r>
            <a:r>
              <a:rPr lang="ru-RU" b="0" dirty="0" smtClean="0"/>
              <a:t>).</a:t>
            </a:r>
            <a:r>
              <a:rPr lang="ru-RU" b="0" dirty="0"/>
              <a:t> Лувр — один из старейших музеев с богатой историей коллекционирования художественных и исторических реликвий Франции, начиная со времён династии Капетингов и до наших дней</a:t>
            </a:r>
            <a:r>
              <a:rPr lang="ru-RU" b="0" dirty="0" smtClean="0"/>
              <a:t>.</a:t>
            </a:r>
            <a:r>
              <a:rPr lang="ru-RU" b="0" dirty="0"/>
              <a:t> </a:t>
            </a:r>
            <a:endParaRPr lang="en-US" b="0" dirty="0" smtClean="0"/>
          </a:p>
          <a:p>
            <a:r>
              <a:rPr lang="ru-RU" b="0" dirty="0" smtClean="0"/>
              <a:t>В </a:t>
            </a:r>
            <a:r>
              <a:rPr lang="ru-RU" b="0" dirty="0"/>
              <a:t>Лувре собиралось всё, этот музей можно назвать универсальным. Его коллекции покрывают огромные географические и временные пространства: от западной Европы до Ирана через Грецию, Египет и Ближний Восток; с античности до 1848 года.</a:t>
            </a:r>
            <a:endParaRPr lang="hy-AM" b="0" dirty="0"/>
          </a:p>
        </p:txBody>
      </p:sp>
      <p:pic>
        <p:nvPicPr>
          <p:cNvPr id="5126" name="Picture 6" descr="http://edemvparis.com/wp-content/uploads/2014/03/1_956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000998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4" name="Picture 2" descr="http://louvre.historic.ru/collect/painting/pic/c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73" y="5860"/>
            <a:ext cx="2294548" cy="3543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uro247.ru/images/dasha/news/louvr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68"/>
            <a:ext cx="4862462" cy="3537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grigorjev.cc/travel/2009/paris1/paris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72785"/>
            <a:ext cx="2457416" cy="3275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arismuseum.ru/Parismuseums_files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2616"/>
            <a:ext cx="4903269" cy="3275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4. </a:t>
            </a:r>
            <a:r>
              <a:rPr lang="ru-RU" dirty="0"/>
              <a:t>Булонский </a:t>
            </a:r>
            <a:r>
              <a:rPr lang="ru-RU" dirty="0" smtClean="0"/>
              <a:t>лес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004772"/>
          </a:xfrm>
        </p:spPr>
        <p:txBody>
          <a:bodyPr>
            <a:normAutofit lnSpcReduction="10000"/>
          </a:bodyPr>
          <a:lstStyle/>
          <a:p>
            <a:r>
              <a:rPr lang="ru-RU" b="0" dirty="0"/>
              <a:t>Було́нский </a:t>
            </a:r>
            <a:r>
              <a:rPr lang="ru-RU" b="0" dirty="0" smtClean="0"/>
              <a:t>ле́с</a:t>
            </a:r>
            <a:r>
              <a:rPr lang="en-US" b="0" dirty="0"/>
              <a:t>,</a:t>
            </a:r>
            <a:r>
              <a:rPr lang="ru-RU" b="0" dirty="0" smtClean="0"/>
              <a:t> </a:t>
            </a:r>
            <a:r>
              <a:rPr lang="ru-RU" b="0" dirty="0"/>
              <a:t>занимающий площадь 846 </a:t>
            </a:r>
            <a:r>
              <a:rPr lang="en-US" b="0" dirty="0" err="1" smtClean="0"/>
              <a:t>га</a:t>
            </a:r>
            <a:r>
              <a:rPr lang="ru-RU" b="0" dirty="0" smtClean="0"/>
              <a:t>, </a:t>
            </a:r>
            <a:r>
              <a:rPr lang="ru-RU" b="0" dirty="0"/>
              <a:t>находится в 16-м округе на западе </a:t>
            </a:r>
            <a:r>
              <a:rPr lang="ru-RU" b="0" dirty="0" smtClean="0"/>
              <a:t>Парижа.</a:t>
            </a:r>
            <a:r>
              <a:rPr lang="en-US" b="0" dirty="0" smtClean="0"/>
              <a:t> </a:t>
            </a:r>
            <a:r>
              <a:rPr lang="ru-RU" b="0" dirty="0" smtClean="0"/>
              <a:t>В </a:t>
            </a:r>
            <a:r>
              <a:rPr lang="ru-RU" b="0" dirty="0"/>
              <a:t>2,5 раза </a:t>
            </a:r>
            <a:r>
              <a:rPr lang="ru-RU" b="0" dirty="0" smtClean="0"/>
              <a:t>больше</a:t>
            </a:r>
            <a:r>
              <a:rPr lang="en-US" b="0" dirty="0" smtClean="0"/>
              <a:t> </a:t>
            </a:r>
            <a:r>
              <a:rPr lang="ru-RU" b="0" dirty="0" smtClean="0"/>
              <a:t>Центрального </a:t>
            </a:r>
            <a:r>
              <a:rPr lang="ru-RU" b="0" dirty="0"/>
              <a:t>парка в </a:t>
            </a:r>
            <a:r>
              <a:rPr lang="ru-RU" b="0" dirty="0" smtClean="0"/>
              <a:t>Нью-Йорке, </a:t>
            </a:r>
            <a:r>
              <a:rPr lang="ru-RU" b="0" dirty="0"/>
              <a:t>в 3,3 раза больше </a:t>
            </a:r>
            <a:r>
              <a:rPr lang="ru-RU" b="0" dirty="0" smtClean="0"/>
              <a:t>Гайд-парка</a:t>
            </a:r>
            <a:r>
              <a:rPr lang="ru-RU" b="0" dirty="0"/>
              <a:t> в Лондоне. Находится на территории старинного леса Руврэ; посредине леса обустроен парк Багатель.</a:t>
            </a:r>
          </a:p>
          <a:p>
            <a:r>
              <a:rPr lang="ru-RU" b="0" dirty="0"/>
              <a:t>В северной части Булонского леса находятся акклиматизационный сад и детский парк аттракционов со зверинцем, в юго-восточной — сад с </a:t>
            </a:r>
            <a:r>
              <a:rPr lang="ru-RU" b="0" dirty="0" smtClean="0"/>
              <a:t>теплицами </a:t>
            </a:r>
            <a:r>
              <a:rPr lang="ru-RU" b="0" dirty="0"/>
              <a:t>и сад Прэ-Кателан.</a:t>
            </a:r>
          </a:p>
          <a:p>
            <a:r>
              <a:rPr lang="ru-RU" b="0" dirty="0"/>
              <a:t>30 км всех дорог и дорожек.</a:t>
            </a:r>
          </a:p>
          <a:p>
            <a:r>
              <a:rPr lang="ru-RU" b="0" dirty="0"/>
              <a:t>14 км пешеходных троп.</a:t>
            </a:r>
          </a:p>
          <a:p>
            <a:r>
              <a:rPr lang="ru-RU" b="0" dirty="0"/>
              <a:t>14 км велосипедных дорожек.</a:t>
            </a:r>
          </a:p>
          <a:p>
            <a:r>
              <a:rPr lang="ru-RU" b="0" dirty="0"/>
              <a:t>28 км дорожка для верховой езды.</a:t>
            </a:r>
          </a:p>
          <a:p>
            <a:r>
              <a:rPr lang="ru-RU" b="0" dirty="0"/>
              <a:t>2,5 км для занятий бегом.</a:t>
            </a:r>
          </a:p>
          <a:p>
            <a:r>
              <a:rPr lang="ru-RU" b="0" dirty="0"/>
              <a:t>10 ресторанов, 8 буфетов.</a:t>
            </a:r>
          </a:p>
          <a:p>
            <a:r>
              <a:rPr lang="ru-RU" b="0" dirty="0"/>
              <a:t>56 % всех деревьев — это дубы, 11 % — акации, 10 % — сосны.</a:t>
            </a:r>
          </a:p>
          <a:p>
            <a:endParaRPr lang="hy-AM" b="0" dirty="0"/>
          </a:p>
        </p:txBody>
      </p:sp>
    </p:spTree>
    <p:extLst>
      <p:ext uri="{BB962C8B-B14F-4D97-AF65-F5344CB8AC3E}">
        <p14:creationId xmlns:p14="http://schemas.microsoft.com/office/powerpoint/2010/main" val="16297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10242" name="Picture 2" descr="http://parisweb.ru/wp-content/uploads/2012/08/8989888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23"/>
            <a:ext cx="4676932" cy="3364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trs.ru/wp-content/uploads/2012/04/20120511_13395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-11723"/>
            <a:ext cx="467360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atic.flickr.com/75/168873893_48daed7499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52800"/>
            <a:ext cx="4581769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touristerru.s3.netangels.ru/files/2/2/2/7/2/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33750"/>
            <a:ext cx="47244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5. </a:t>
            </a:r>
            <a:r>
              <a:rPr lang="en-US" dirty="0" err="1" smtClean="0"/>
              <a:t>Диснейленд</a:t>
            </a:r>
            <a:endParaRPr lang="hy-AM" dirty="0"/>
          </a:p>
        </p:txBody>
      </p:sp>
      <p:pic>
        <p:nvPicPr>
          <p:cNvPr id="8194" name="Picture 2" descr="http://www.excursiopedia.com/uploads/content/images/Articles/Paris/ToDo/Disney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438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" name="Picture 2" descr="http://svturik.ru/images/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8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579" y="2967335"/>
            <a:ext cx="75288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Конец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в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тор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Сирануш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Асатрян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8-1 </a:t>
            </a:r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класс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55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Париж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Сегодня</a:t>
            </a:r>
            <a:r>
              <a:rPr lang="en-US" b="0" dirty="0" smtClean="0"/>
              <a:t> </a:t>
            </a:r>
            <a:r>
              <a:rPr lang="en-US" b="0" dirty="0" err="1" smtClean="0"/>
              <a:t>мы</a:t>
            </a:r>
            <a:r>
              <a:rPr lang="en-US" b="0" dirty="0" smtClean="0"/>
              <a:t> </a:t>
            </a:r>
            <a:r>
              <a:rPr lang="en-US" b="0" dirty="0" err="1" smtClean="0"/>
              <a:t>путешевств</a:t>
            </a:r>
            <a:r>
              <a:rPr lang="ru-RU" b="0" dirty="0" smtClean="0"/>
              <a:t>уем</a:t>
            </a:r>
            <a:r>
              <a:rPr lang="en-US" b="0" dirty="0" smtClean="0"/>
              <a:t> </a:t>
            </a:r>
            <a:r>
              <a:rPr lang="ru-RU" b="0" dirty="0" smtClean="0"/>
              <a:t>по тарижу.</a:t>
            </a:r>
            <a:endParaRPr lang="en-US" b="0" dirty="0" smtClean="0"/>
          </a:p>
          <a:p>
            <a:r>
              <a:rPr lang="en-US" b="0" dirty="0" err="1" smtClean="0"/>
              <a:t>Париж</a:t>
            </a:r>
            <a:r>
              <a:rPr lang="en-US" b="0" dirty="0" smtClean="0"/>
              <a:t>- </a:t>
            </a:r>
            <a:r>
              <a:rPr lang="en-US" b="0" dirty="0" err="1" smtClean="0"/>
              <a:t>столиц</a:t>
            </a:r>
            <a:r>
              <a:rPr lang="ru-RU" b="0" dirty="0" smtClean="0"/>
              <a:t>а</a:t>
            </a:r>
            <a:r>
              <a:rPr lang="en-US" b="0" dirty="0" smtClean="0"/>
              <a:t> </a:t>
            </a:r>
            <a:r>
              <a:rPr lang="en-US" b="0" dirty="0" err="1" smtClean="0"/>
              <a:t>Франции</a:t>
            </a:r>
            <a:r>
              <a:rPr lang="en-US" b="0" dirty="0" smtClean="0"/>
              <a:t>.  </a:t>
            </a:r>
            <a:r>
              <a:rPr lang="en-US" b="0" dirty="0" err="1" smtClean="0"/>
              <a:t>Население</a:t>
            </a:r>
            <a:r>
              <a:rPr lang="en-US" b="0" dirty="0" smtClean="0"/>
              <a:t> </a:t>
            </a:r>
            <a:r>
              <a:rPr lang="ru-RU" b="0" dirty="0" smtClean="0"/>
              <a:t> </a:t>
            </a:r>
            <a:r>
              <a:rPr lang="en-US" b="0" dirty="0" smtClean="0"/>
              <a:t>2</a:t>
            </a:r>
            <a:r>
              <a:rPr lang="ru-RU" b="0" dirty="0" smtClean="0"/>
              <a:t> </a:t>
            </a:r>
            <a:r>
              <a:rPr lang="en-US" b="0" dirty="0" smtClean="0"/>
              <a:t>220 </a:t>
            </a:r>
            <a:r>
              <a:rPr lang="en-US" b="0" dirty="0" err="1" smtClean="0"/>
              <a:t>миллиона</a:t>
            </a:r>
            <a:r>
              <a:rPr lang="en-US" b="0" dirty="0" smtClean="0"/>
              <a:t> </a:t>
            </a:r>
            <a:r>
              <a:rPr lang="en-US" b="0" dirty="0" err="1" smtClean="0"/>
              <a:t>человек</a:t>
            </a:r>
            <a:r>
              <a:rPr lang="en-US" b="0" dirty="0" smtClean="0"/>
              <a:t> (2008).</a:t>
            </a:r>
          </a:p>
          <a:p>
            <a:r>
              <a:rPr lang="ru-RU" b="0" dirty="0" smtClean="0"/>
              <a:t>Каждый </a:t>
            </a:r>
            <a:r>
              <a:rPr lang="ru-RU" b="0" dirty="0"/>
              <a:t>здесь найдет </a:t>
            </a:r>
            <a:r>
              <a:rPr lang="ru-RU" b="0" dirty="0" smtClean="0"/>
              <a:t>интересы на </a:t>
            </a:r>
            <a:r>
              <a:rPr lang="ru-RU" b="0" dirty="0"/>
              <a:t>свой вкус – театры, музеи, </a:t>
            </a:r>
            <a:r>
              <a:rPr lang="ru-RU" b="0" dirty="0" smtClean="0"/>
              <a:t>рестораны,</a:t>
            </a:r>
            <a:r>
              <a:rPr lang="en-US" b="0" dirty="0" smtClean="0"/>
              <a:t> </a:t>
            </a:r>
            <a:r>
              <a:rPr lang="ru-RU" b="0" dirty="0" smtClean="0"/>
              <a:t>парки </a:t>
            </a:r>
            <a:r>
              <a:rPr lang="ru-RU" b="0" dirty="0"/>
              <a:t>и магазины.</a:t>
            </a:r>
            <a:endParaRPr lang="en-US" b="0" dirty="0"/>
          </a:p>
          <a:p>
            <a:endParaRPr lang="hy-AM" b="0" dirty="0"/>
          </a:p>
        </p:txBody>
      </p:sp>
      <p:pic>
        <p:nvPicPr>
          <p:cNvPr id="1026" name="Picture 2" descr="C:\Users\Siranush\Desktop\5_7a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438400"/>
            <a:ext cx="6107113" cy="4167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Климат</a:t>
            </a:r>
            <a:endParaRPr lang="hy-AM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/>
              <a:t>Сперва</a:t>
            </a:r>
            <a:r>
              <a:rPr lang="en-US" b="0" dirty="0" smtClean="0"/>
              <a:t> </a:t>
            </a:r>
            <a:r>
              <a:rPr lang="en-US" b="0" dirty="0" err="1" smtClean="0"/>
              <a:t>мы</a:t>
            </a:r>
            <a:r>
              <a:rPr lang="en-US" b="0" dirty="0" smtClean="0"/>
              <a:t> </a:t>
            </a:r>
            <a:r>
              <a:rPr lang="en-US" b="0" dirty="0" err="1" smtClean="0"/>
              <a:t>должны</a:t>
            </a:r>
            <a:r>
              <a:rPr lang="en-US" b="0" dirty="0" smtClean="0"/>
              <a:t> </a:t>
            </a:r>
            <a:r>
              <a:rPr lang="ru-RU" b="0" dirty="0" smtClean="0"/>
              <a:t>у</a:t>
            </a:r>
            <a:r>
              <a:rPr lang="en-US" b="0" dirty="0" err="1" smtClean="0"/>
              <a:t>знать</a:t>
            </a:r>
            <a:r>
              <a:rPr lang="ru-RU" b="0" dirty="0" smtClean="0"/>
              <a:t>, </a:t>
            </a:r>
            <a:r>
              <a:rPr lang="en-US" b="0" dirty="0" err="1" smtClean="0"/>
              <a:t>какая</a:t>
            </a:r>
            <a:r>
              <a:rPr lang="en-US" b="0" dirty="0" smtClean="0"/>
              <a:t> </a:t>
            </a:r>
            <a:r>
              <a:rPr lang="en-US" b="0" dirty="0" err="1" smtClean="0"/>
              <a:t>погода</a:t>
            </a:r>
            <a:r>
              <a:rPr lang="en-US" b="0" dirty="0" smtClean="0"/>
              <a:t> </a:t>
            </a:r>
            <a:r>
              <a:rPr lang="en-US" b="0" dirty="0" err="1" smtClean="0"/>
              <a:t>будет</a:t>
            </a:r>
            <a:r>
              <a:rPr lang="en-US" b="0" dirty="0" smtClean="0"/>
              <a:t> и </a:t>
            </a:r>
            <a:r>
              <a:rPr lang="en-US" b="0" dirty="0" err="1" smtClean="0"/>
              <a:t>взять</a:t>
            </a:r>
            <a:r>
              <a:rPr lang="en-US" b="0" dirty="0" smtClean="0"/>
              <a:t> </a:t>
            </a:r>
            <a:r>
              <a:rPr lang="en-US" b="0" dirty="0" err="1" smtClean="0"/>
              <a:t>соотвествующ</a:t>
            </a:r>
            <a:r>
              <a:rPr lang="ru-RU" b="0" dirty="0" smtClean="0"/>
              <a:t>ую</a:t>
            </a:r>
            <a:r>
              <a:rPr lang="en-US" b="0" dirty="0" smtClean="0"/>
              <a:t> </a:t>
            </a:r>
            <a:r>
              <a:rPr lang="en-US" b="0" dirty="0" err="1" smtClean="0"/>
              <a:t>одежду</a:t>
            </a:r>
            <a:r>
              <a:rPr lang="en-US" b="0" dirty="0" smtClean="0"/>
              <a:t>.</a:t>
            </a:r>
          </a:p>
          <a:p>
            <a:r>
              <a:rPr lang="ru-RU" b="0" dirty="0" smtClean="0"/>
              <a:t>Среднегодовая </a:t>
            </a:r>
            <a:r>
              <a:rPr lang="ru-RU" b="0" dirty="0"/>
              <a:t>температура в </a:t>
            </a:r>
            <a:r>
              <a:rPr lang="ru-RU" b="0" dirty="0" smtClean="0"/>
              <a:t>Париже</a:t>
            </a:r>
            <a:r>
              <a:rPr lang="en-US" b="0" dirty="0" smtClean="0"/>
              <a:t> </a:t>
            </a:r>
            <a:r>
              <a:rPr lang="ru-RU" b="0" dirty="0" smtClean="0"/>
              <a:t>составляет </a:t>
            </a:r>
            <a:r>
              <a:rPr lang="ru-RU" b="0" dirty="0"/>
              <a:t>+12C. Летом воздух, как правило, прогревается до +20С - +25С, а зимой температура опускается до 0С - +6С</a:t>
            </a:r>
            <a:r>
              <a:rPr lang="ru-RU" b="0" dirty="0" smtClean="0"/>
              <a:t>.</a:t>
            </a:r>
            <a:endParaRPr lang="en-US" b="0" dirty="0" smtClean="0"/>
          </a:p>
          <a:p>
            <a:endParaRPr lang="hy-AM" b="0" dirty="0"/>
          </a:p>
        </p:txBody>
      </p:sp>
      <p:pic>
        <p:nvPicPr>
          <p:cNvPr id="1026" name="Picture 2" descr="http://city.kartinki-i-oboi.ru/user-content/uploads/wall/mid/89/parizh_franciya_eyfeleva_bashnya_nebo_goluboy_707_2560x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82" y="2666999"/>
            <a:ext cx="4270015" cy="3202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tnow.ru/img/698000/698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3" y="2667000"/>
            <a:ext cx="4419600" cy="3202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3076" name="Picture 4" descr="http://www.vancouversun.com/cms/binary/8816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106"/>
            <a:ext cx="4681777" cy="316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7sky-omsk.ru/wp-content/uploads/2013/10/winter-in-paris-louise-fa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7" y="67407"/>
            <a:ext cx="3253760" cy="3286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rigin.landscape-photo.net/albums/userpics/10001/Magnolia-flowers-at-the-base-of-the-Eiffel-Tower--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0853"/>
            <a:ext cx="4724400" cy="3138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metraveltheworldwithme.files.wordpress.com/2013/03/photography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76" y="3341982"/>
            <a:ext cx="4359081" cy="2906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6273225"/>
            <a:ext cx="4472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Времена года в Париже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1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304800"/>
            <a:ext cx="9144000" cy="548640"/>
          </a:xfrm>
        </p:spPr>
        <p:txBody>
          <a:bodyPr/>
          <a:lstStyle/>
          <a:p>
            <a:r>
              <a:rPr lang="ru-RU" dirty="0" smtClean="0"/>
              <a:t>Приехав в Париж</a:t>
            </a:r>
            <a:r>
              <a:rPr lang="en-US" dirty="0" smtClean="0"/>
              <a:t>, </a:t>
            </a:r>
            <a:r>
              <a:rPr lang="en-US" dirty="0" err="1" smtClean="0"/>
              <a:t>нуж</a:t>
            </a:r>
            <a:r>
              <a:rPr lang="ru-RU" dirty="0" smtClean="0"/>
              <a:t>н</a:t>
            </a:r>
            <a:r>
              <a:rPr lang="en-US" dirty="0" smtClean="0"/>
              <a:t>о </a:t>
            </a:r>
            <a:r>
              <a:rPr lang="en-US" dirty="0" err="1" smtClean="0"/>
              <a:t>выбрать</a:t>
            </a:r>
            <a:r>
              <a:rPr lang="en-US" dirty="0" smtClean="0"/>
              <a:t> </a:t>
            </a:r>
            <a:r>
              <a:rPr lang="en-US" dirty="0" err="1" smtClean="0"/>
              <a:t>подходящий</a:t>
            </a:r>
            <a:r>
              <a:rPr lang="en-US" dirty="0" smtClean="0"/>
              <a:t> </a:t>
            </a:r>
            <a:r>
              <a:rPr lang="en-US" dirty="0" err="1" smtClean="0"/>
              <a:t>отел</a:t>
            </a:r>
            <a:r>
              <a:rPr lang="ru-RU" dirty="0" smtClean="0"/>
              <a:t>ь</a:t>
            </a:r>
            <a:r>
              <a:rPr lang="en-US" dirty="0" smtClean="0"/>
              <a:t> </a:t>
            </a:r>
            <a:r>
              <a:rPr lang="en-US" dirty="0" smtClean="0"/>
              <a:t>и </a:t>
            </a:r>
            <a:r>
              <a:rPr lang="en-US" dirty="0" err="1" smtClean="0"/>
              <a:t>ресторан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где</a:t>
            </a:r>
            <a:r>
              <a:rPr lang="en-US" dirty="0" smtClean="0"/>
              <a:t> </a:t>
            </a:r>
            <a:r>
              <a:rPr lang="en-US" dirty="0" err="1" smtClean="0"/>
              <a:t>можно</a:t>
            </a:r>
            <a:r>
              <a:rPr lang="en-US" dirty="0" smtClean="0"/>
              <a:t> </a:t>
            </a:r>
            <a:r>
              <a:rPr lang="en-US" dirty="0" err="1" smtClean="0"/>
              <a:t>обедать</a:t>
            </a:r>
            <a:r>
              <a:rPr lang="en-US" dirty="0" smtClean="0"/>
              <a:t>.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В </a:t>
            </a:r>
            <a:r>
              <a:rPr lang="en-US" b="0" dirty="0" err="1" smtClean="0"/>
              <a:t>Париже</a:t>
            </a:r>
            <a:r>
              <a:rPr lang="en-US" b="0" dirty="0"/>
              <a:t> </a:t>
            </a:r>
            <a:r>
              <a:rPr lang="en-US" b="0" dirty="0" err="1" smtClean="0"/>
              <a:t>есть</a:t>
            </a:r>
            <a:r>
              <a:rPr lang="en-US" b="0" dirty="0" smtClean="0"/>
              <a:t>  2600 </a:t>
            </a:r>
            <a:r>
              <a:rPr lang="en-US" b="0" dirty="0" err="1" smtClean="0"/>
              <a:t>отелей</a:t>
            </a:r>
            <a:r>
              <a:rPr lang="en-US" b="0" dirty="0" smtClean="0"/>
              <a:t>. </a:t>
            </a:r>
            <a:r>
              <a:rPr lang="en-US" b="0" dirty="0" err="1" smtClean="0"/>
              <a:t>Бол</a:t>
            </a:r>
            <a:r>
              <a:rPr lang="ru-RU" b="0" dirty="0" smtClean="0"/>
              <a:t>ь</a:t>
            </a:r>
            <a:r>
              <a:rPr lang="en-US" b="0" dirty="0" smtClean="0"/>
              <a:t>ш</a:t>
            </a:r>
            <a:r>
              <a:rPr lang="ru-RU" b="0" dirty="0" smtClean="0"/>
              <a:t>и</a:t>
            </a:r>
            <a:r>
              <a:rPr lang="en-US" b="0" dirty="0" err="1" smtClean="0"/>
              <a:t>нство</a:t>
            </a:r>
            <a:r>
              <a:rPr lang="en-US" b="0" dirty="0" smtClean="0"/>
              <a:t> </a:t>
            </a:r>
            <a:r>
              <a:rPr lang="en-US" b="0" dirty="0" err="1" smtClean="0"/>
              <a:t>из</a:t>
            </a:r>
            <a:r>
              <a:rPr lang="en-US" b="0" dirty="0" smtClean="0"/>
              <a:t> </a:t>
            </a:r>
            <a:r>
              <a:rPr lang="en-US" b="0" dirty="0" err="1" smtClean="0"/>
              <a:t>них</a:t>
            </a:r>
            <a:r>
              <a:rPr lang="en-US" b="0" dirty="0" smtClean="0"/>
              <a:t> </a:t>
            </a:r>
            <a:r>
              <a:rPr lang="en-US" b="0" dirty="0" err="1" smtClean="0"/>
              <a:t>пятизвез</a:t>
            </a:r>
            <a:r>
              <a:rPr lang="ru-RU" b="0" dirty="0" smtClean="0"/>
              <a:t>д</a:t>
            </a:r>
            <a:r>
              <a:rPr lang="en-US" b="0" dirty="0" err="1" smtClean="0"/>
              <a:t>ные</a:t>
            </a:r>
            <a:r>
              <a:rPr lang="en-US" b="0" dirty="0" smtClean="0"/>
              <a:t>, </a:t>
            </a:r>
            <a:r>
              <a:rPr lang="ru-RU" b="0" dirty="0" smtClean="0"/>
              <a:t>там</a:t>
            </a:r>
            <a:r>
              <a:rPr lang="en-US" b="0" dirty="0" smtClean="0"/>
              <a:t> </a:t>
            </a:r>
            <a:r>
              <a:rPr lang="en-US" b="0" dirty="0" err="1" smtClean="0"/>
              <a:t>есть</a:t>
            </a:r>
            <a:r>
              <a:rPr lang="en-US" b="0" dirty="0" smtClean="0"/>
              <a:t> </a:t>
            </a:r>
            <a:r>
              <a:rPr lang="en-US" b="0" dirty="0" err="1" smtClean="0"/>
              <a:t>бас</a:t>
            </a:r>
            <a:r>
              <a:rPr lang="ru-RU" b="0" dirty="0"/>
              <a:t>с</a:t>
            </a:r>
            <a:r>
              <a:rPr lang="en-US" b="0" dirty="0" err="1" smtClean="0"/>
              <a:t>еины</a:t>
            </a:r>
            <a:r>
              <a:rPr lang="en-US" b="0" dirty="0" smtClean="0"/>
              <a:t> </a:t>
            </a:r>
            <a:r>
              <a:rPr lang="en-US" b="0" dirty="0" smtClean="0"/>
              <a:t>и </a:t>
            </a:r>
            <a:r>
              <a:rPr lang="ru-RU" b="0" dirty="0" smtClean="0"/>
              <a:t>хорошие</a:t>
            </a:r>
            <a:r>
              <a:rPr lang="en-US" b="0" dirty="0" smtClean="0"/>
              <a:t> </a:t>
            </a:r>
            <a:r>
              <a:rPr lang="en-US" b="0" dirty="0" err="1" smtClean="0"/>
              <a:t>номера</a:t>
            </a:r>
            <a:r>
              <a:rPr lang="en-US" b="0" dirty="0" smtClean="0"/>
              <a:t>. </a:t>
            </a:r>
            <a:r>
              <a:rPr lang="ru-RU" b="0" dirty="0" smtClean="0"/>
              <a:t>Многие </a:t>
            </a:r>
            <a:r>
              <a:rPr lang="en-US" b="0" dirty="0" err="1" smtClean="0"/>
              <a:t>из</a:t>
            </a:r>
            <a:r>
              <a:rPr lang="en-US" b="0" dirty="0" smtClean="0"/>
              <a:t> </a:t>
            </a:r>
            <a:r>
              <a:rPr lang="en-US" b="0" dirty="0" err="1" smtClean="0"/>
              <a:t>них</a:t>
            </a:r>
            <a:r>
              <a:rPr lang="en-US" b="0" dirty="0" smtClean="0"/>
              <a:t> </a:t>
            </a:r>
            <a:r>
              <a:rPr lang="en-US" b="0" dirty="0" err="1" smtClean="0"/>
              <a:t>высо</a:t>
            </a:r>
            <a:r>
              <a:rPr lang="ru-RU" b="0" dirty="0" smtClean="0"/>
              <a:t>тны</a:t>
            </a:r>
            <a:r>
              <a:rPr lang="en-US" b="0" dirty="0" smtClean="0"/>
              <a:t>е </a:t>
            </a:r>
            <a:r>
              <a:rPr lang="en-US" b="0" dirty="0" err="1" smtClean="0"/>
              <a:t>здани</a:t>
            </a:r>
            <a:r>
              <a:rPr lang="ru-RU" b="0" dirty="0" smtClean="0"/>
              <a:t>я</a:t>
            </a:r>
            <a:r>
              <a:rPr lang="en-US" b="0" dirty="0" smtClean="0"/>
              <a:t>, </a:t>
            </a:r>
            <a:r>
              <a:rPr lang="en-US" b="0" dirty="0" err="1" smtClean="0"/>
              <a:t>но</a:t>
            </a:r>
            <a:r>
              <a:rPr lang="en-US" b="0" dirty="0" smtClean="0"/>
              <a:t> </a:t>
            </a:r>
            <a:r>
              <a:rPr lang="en-US" b="0" dirty="0" err="1" smtClean="0"/>
              <a:t>вы</a:t>
            </a:r>
            <a:r>
              <a:rPr lang="en-US" b="0" dirty="0" smtClean="0"/>
              <a:t> </a:t>
            </a:r>
            <a:r>
              <a:rPr lang="en-US" b="0" dirty="0" err="1" smtClean="0"/>
              <a:t>можете</a:t>
            </a:r>
            <a:r>
              <a:rPr lang="en-US" b="0" dirty="0" smtClean="0"/>
              <a:t> </a:t>
            </a:r>
            <a:r>
              <a:rPr lang="en-US" b="0" dirty="0" err="1" smtClean="0"/>
              <a:t>взять</a:t>
            </a:r>
            <a:r>
              <a:rPr lang="en-US" b="0" dirty="0" smtClean="0"/>
              <a:t> </a:t>
            </a:r>
            <a:r>
              <a:rPr lang="en-US" b="0" dirty="0" err="1" smtClean="0"/>
              <a:t>комнату</a:t>
            </a:r>
            <a:r>
              <a:rPr lang="en-US" b="0" dirty="0" smtClean="0"/>
              <a:t> в </a:t>
            </a:r>
            <a:r>
              <a:rPr lang="en-US" b="0" dirty="0" err="1" smtClean="0"/>
              <a:t>дом</a:t>
            </a:r>
            <a:r>
              <a:rPr lang="ru-RU" b="0" dirty="0" smtClean="0"/>
              <a:t>е</a:t>
            </a:r>
            <a:r>
              <a:rPr lang="en-US" b="0" dirty="0" smtClean="0"/>
              <a:t> </a:t>
            </a:r>
            <a:r>
              <a:rPr lang="en-US" b="0" dirty="0" err="1" smtClean="0"/>
              <a:t>или</a:t>
            </a:r>
            <a:r>
              <a:rPr lang="en-US" b="0" dirty="0" smtClean="0"/>
              <a:t> </a:t>
            </a:r>
            <a:r>
              <a:rPr lang="en-US" b="0" dirty="0" err="1" smtClean="0"/>
              <a:t>домик</a:t>
            </a:r>
            <a:r>
              <a:rPr lang="en-US" b="0" dirty="0" smtClean="0"/>
              <a:t> </a:t>
            </a:r>
            <a:r>
              <a:rPr lang="en-US" b="0" dirty="0" err="1" smtClean="0"/>
              <a:t>целиком</a:t>
            </a:r>
            <a:r>
              <a:rPr lang="en-US" b="0" dirty="0" smtClean="0"/>
              <a:t>.</a:t>
            </a:r>
          </a:p>
          <a:p>
            <a:r>
              <a:rPr lang="en-US" b="0" dirty="0" err="1" smtClean="0"/>
              <a:t>Париж</a:t>
            </a:r>
            <a:r>
              <a:rPr lang="en-US" b="0" dirty="0" smtClean="0"/>
              <a:t> </a:t>
            </a:r>
            <a:r>
              <a:rPr lang="en-US" b="0" dirty="0" err="1" smtClean="0"/>
              <a:t>имеет</a:t>
            </a:r>
            <a:r>
              <a:rPr lang="en-US" b="0" dirty="0" smtClean="0"/>
              <a:t> </a:t>
            </a:r>
            <a:r>
              <a:rPr lang="en-US" b="0" dirty="0" err="1" smtClean="0"/>
              <a:t>более</a:t>
            </a:r>
            <a:r>
              <a:rPr lang="en-US" b="0" dirty="0" smtClean="0"/>
              <a:t> </a:t>
            </a:r>
            <a:r>
              <a:rPr lang="en-US" b="0" dirty="0" err="1" smtClean="0"/>
              <a:t>чем</a:t>
            </a:r>
            <a:r>
              <a:rPr lang="en-US" b="0" dirty="0" smtClean="0"/>
              <a:t> </a:t>
            </a:r>
            <a:r>
              <a:rPr lang="hy-AM" b="0" dirty="0" smtClean="0"/>
              <a:t>1</a:t>
            </a:r>
            <a:r>
              <a:rPr lang="en-US" b="0" dirty="0" smtClean="0"/>
              <a:t>3 000 </a:t>
            </a:r>
            <a:r>
              <a:rPr lang="en-US" b="0" dirty="0" err="1" smtClean="0"/>
              <a:t>ресторанов</a:t>
            </a:r>
            <a:r>
              <a:rPr lang="en-US" b="0" dirty="0" smtClean="0"/>
              <a:t>. У </a:t>
            </a:r>
            <a:r>
              <a:rPr lang="en-US" b="0" dirty="0" err="1" smtClean="0"/>
              <a:t>каждого</a:t>
            </a:r>
            <a:r>
              <a:rPr lang="en-US" b="0" dirty="0" smtClean="0"/>
              <a:t> </a:t>
            </a:r>
            <a:r>
              <a:rPr lang="en-US" b="0" dirty="0" err="1" smtClean="0"/>
              <a:t>ресторана</a:t>
            </a:r>
            <a:r>
              <a:rPr lang="en-US" b="0" dirty="0" smtClean="0"/>
              <a:t> </a:t>
            </a:r>
            <a:r>
              <a:rPr lang="en-US" b="0" dirty="0" err="1" smtClean="0"/>
              <a:t>есть</a:t>
            </a:r>
            <a:r>
              <a:rPr lang="en-US" b="0" dirty="0" smtClean="0"/>
              <a:t> </a:t>
            </a:r>
            <a:r>
              <a:rPr lang="en-US" b="0" dirty="0" err="1" smtClean="0"/>
              <a:t>свои</a:t>
            </a:r>
            <a:r>
              <a:rPr lang="en-US" b="0" dirty="0" smtClean="0"/>
              <a:t> </a:t>
            </a:r>
            <a:r>
              <a:rPr lang="en-US" b="0" dirty="0" err="1" smtClean="0"/>
              <a:t>хорошие</a:t>
            </a:r>
            <a:r>
              <a:rPr lang="en-US" b="0" dirty="0" smtClean="0"/>
              <a:t> и </a:t>
            </a:r>
            <a:r>
              <a:rPr lang="en-US" b="0" dirty="0" err="1" smtClean="0"/>
              <a:t>плохие</a:t>
            </a:r>
            <a:r>
              <a:rPr lang="en-US" b="0" dirty="0" smtClean="0"/>
              <a:t> </a:t>
            </a:r>
            <a:r>
              <a:rPr lang="en-US" b="0" dirty="0" err="1" smtClean="0"/>
              <a:t>стор</a:t>
            </a:r>
            <a:r>
              <a:rPr lang="ru-RU" b="0" dirty="0" smtClean="0"/>
              <a:t>о</a:t>
            </a:r>
            <a:r>
              <a:rPr lang="en-US" b="0" dirty="0" err="1" smtClean="0"/>
              <a:t>ны</a:t>
            </a:r>
            <a:r>
              <a:rPr lang="en-US" b="0" dirty="0" smtClean="0"/>
              <a:t>. </a:t>
            </a:r>
            <a:r>
              <a:rPr lang="en-US" b="0" dirty="0" err="1" smtClean="0"/>
              <a:t>Говорят</a:t>
            </a:r>
            <a:r>
              <a:rPr lang="en-US" b="0" dirty="0" smtClean="0"/>
              <a:t>, </a:t>
            </a:r>
            <a:r>
              <a:rPr lang="en-US" b="0" dirty="0" err="1" smtClean="0"/>
              <a:t>что</a:t>
            </a:r>
            <a:r>
              <a:rPr lang="en-US" b="0" dirty="0" smtClean="0"/>
              <a:t> “</a:t>
            </a:r>
            <a:r>
              <a:rPr lang="en-US" b="0" dirty="0" err="1" smtClean="0"/>
              <a:t>Европа</a:t>
            </a:r>
            <a:r>
              <a:rPr lang="en-US" b="0" dirty="0" smtClean="0"/>
              <a:t>” и “</a:t>
            </a:r>
            <a:r>
              <a:rPr lang="en-US" b="0" dirty="0" err="1" smtClean="0"/>
              <a:t>Эпикур</a:t>
            </a:r>
            <a:r>
              <a:rPr lang="en-US" b="0" dirty="0" smtClean="0"/>
              <a:t>” </a:t>
            </a:r>
            <a:r>
              <a:rPr lang="en-US" b="0" dirty="0" err="1" smtClean="0"/>
              <a:t>из</a:t>
            </a:r>
            <a:r>
              <a:rPr lang="en-US" b="0" dirty="0" smtClean="0"/>
              <a:t> </a:t>
            </a:r>
            <a:r>
              <a:rPr lang="en-US" b="0" dirty="0" err="1" smtClean="0"/>
              <a:t>лу</a:t>
            </a:r>
            <a:r>
              <a:rPr lang="ru-RU" b="0" dirty="0" smtClean="0"/>
              <a:t>чш</a:t>
            </a:r>
            <a:r>
              <a:rPr lang="en-US" b="0" dirty="0" err="1" smtClean="0"/>
              <a:t>их</a:t>
            </a:r>
            <a:r>
              <a:rPr lang="en-US" b="0" dirty="0" smtClean="0"/>
              <a:t> </a:t>
            </a:r>
            <a:r>
              <a:rPr lang="en-US" b="0" dirty="0" err="1" smtClean="0"/>
              <a:t>ресторанов</a:t>
            </a:r>
            <a:r>
              <a:rPr lang="en-US" b="0" dirty="0" smtClean="0"/>
              <a:t> в </a:t>
            </a:r>
            <a:r>
              <a:rPr lang="en-US" b="0" dirty="0" err="1" smtClean="0"/>
              <a:t>Париже</a:t>
            </a:r>
            <a:r>
              <a:rPr lang="en-US" b="0" dirty="0" smtClean="0"/>
              <a:t>. </a:t>
            </a:r>
            <a:r>
              <a:rPr lang="ru-RU" b="0" dirty="0" smtClean="0"/>
              <a:t>Парижские повара готовят очень вкусно.</a:t>
            </a:r>
            <a:endParaRPr lang="hy-AM" b="0" dirty="0"/>
          </a:p>
        </p:txBody>
      </p:sp>
      <p:pic>
        <p:nvPicPr>
          <p:cNvPr id="2050" name="Picture 2" descr="http://www.hoteldiscount.ru/uploads/9/53/e3952b7c3e0185528229ee06732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2" y="3505200"/>
            <a:ext cx="3938954" cy="295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oxxter.ru/common/img/exposition/324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5" y="3483609"/>
            <a:ext cx="4038600" cy="299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1. </a:t>
            </a:r>
            <a:r>
              <a:rPr lang="en-US" dirty="0" err="1" smtClean="0"/>
              <a:t>эйфелева</a:t>
            </a:r>
            <a:r>
              <a:rPr lang="en-US" dirty="0" smtClean="0"/>
              <a:t> </a:t>
            </a:r>
            <a:r>
              <a:rPr lang="en-US" dirty="0" err="1" smtClean="0"/>
              <a:t>башня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0628"/>
            <a:ext cx="8382000" cy="3928572"/>
          </a:xfrm>
        </p:spPr>
        <p:txBody>
          <a:bodyPr>
            <a:noAutofit/>
          </a:bodyPr>
          <a:lstStyle/>
          <a:p>
            <a:r>
              <a:rPr lang="en-US" sz="1800" b="0" dirty="0" err="1" smtClean="0"/>
              <a:t>Эйфелева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башня</a:t>
            </a:r>
            <a:r>
              <a:rPr lang="en-US" sz="1800" b="0" dirty="0" smtClean="0"/>
              <a:t>-</a:t>
            </a:r>
            <a:r>
              <a:rPr lang="ru-RU" sz="1800" b="0" dirty="0" smtClean="0"/>
              <a:t>металлическая</a:t>
            </a:r>
            <a:r>
              <a:rPr lang="ru-RU" sz="1800" b="0" dirty="0"/>
              <a:t> башня в центре </a:t>
            </a:r>
            <a:r>
              <a:rPr lang="ru-RU" sz="1800" b="0" dirty="0" smtClean="0"/>
              <a:t>г</a:t>
            </a:r>
            <a:r>
              <a:rPr lang="en-US" sz="1800" b="0" dirty="0" err="1" smtClean="0"/>
              <a:t>орода</a:t>
            </a:r>
            <a:r>
              <a:rPr lang="ru-RU" sz="1800" b="0" dirty="0"/>
              <a:t> Парижа, самая узнаваемая его архитектурная </a:t>
            </a:r>
            <a:r>
              <a:rPr lang="ru-RU" sz="1800" b="0" dirty="0" smtClean="0"/>
              <a:t>достопримечательность</a:t>
            </a:r>
            <a:r>
              <a:rPr lang="en-US" sz="1800" b="0" dirty="0" smtClean="0"/>
              <a:t>. Т</a:t>
            </a:r>
            <a:r>
              <a:rPr lang="ru-RU" sz="1800" b="0" dirty="0" smtClean="0"/>
              <a:t>акже </a:t>
            </a:r>
            <a:r>
              <a:rPr lang="ru-RU" sz="1800" b="0" dirty="0"/>
              <a:t>всемирно известна как символ Франции. Этот </a:t>
            </a:r>
            <a:r>
              <a:rPr lang="en-US" sz="1800" b="0" dirty="0"/>
              <a:t> </a:t>
            </a:r>
            <a:r>
              <a:rPr lang="ru-RU" sz="1800" b="0" dirty="0" smtClean="0"/>
              <a:t>символ </a:t>
            </a:r>
            <a:r>
              <a:rPr lang="ru-RU" sz="1800" b="0" dirty="0"/>
              <a:t>Парижа был построен в 1889 году и первоначально задумывался как временное сооружение — башня служила входной аркой парижской Всемирной выставки 1889 года. От планировавшегося сноса </a:t>
            </a:r>
            <a:r>
              <a:rPr lang="ru-RU" sz="1800" b="0" dirty="0" smtClean="0"/>
              <a:t>башню </a:t>
            </a:r>
            <a:r>
              <a:rPr lang="ru-RU" sz="1800" b="0" dirty="0"/>
              <a:t>спасли радиоантенны, установленные на самом верху, — пришла эпоха внедрения радио. Названа в честь своего конструктора Гюстава Эйфеля; сам Эйфель называл её просто — 300-метровой башней (tour de 300 mètres).</a:t>
            </a:r>
          </a:p>
          <a:p>
            <a:r>
              <a:rPr lang="ru-RU" sz="1800" b="0" dirty="0"/>
              <a:t>В 2006 году на башне побывало 6 719 200 человек, а за всю её историю, до 31 декабря 2007, — 236 445 812 </a:t>
            </a:r>
            <a:r>
              <a:rPr lang="ru-RU" sz="1800" b="0" dirty="0" smtClean="0"/>
              <a:t>человек. </a:t>
            </a:r>
            <a:r>
              <a:rPr lang="ru-RU" sz="1800" b="0" dirty="0"/>
              <a:t>Таким образом, башня является самой </a:t>
            </a:r>
            <a:r>
              <a:rPr lang="ru-RU" sz="1800" b="0" dirty="0" smtClean="0"/>
              <a:t>посещаемойи </a:t>
            </a:r>
            <a:r>
              <a:rPr lang="ru-RU" sz="1800" b="0" dirty="0"/>
              <a:t>самой </a:t>
            </a:r>
            <a:r>
              <a:rPr lang="ru-RU" sz="1800" b="0" dirty="0" smtClean="0"/>
              <a:t>фотографируемой</a:t>
            </a:r>
            <a:r>
              <a:rPr lang="ru-RU" sz="1800" b="0" dirty="0"/>
              <a:t> достопримечательностью мира.</a:t>
            </a:r>
          </a:p>
          <a:p>
            <a:endParaRPr lang="hy-AM" sz="1800" b="0" dirty="0"/>
          </a:p>
        </p:txBody>
      </p:sp>
    </p:spTree>
    <p:extLst>
      <p:ext uri="{BB962C8B-B14F-4D97-AF65-F5344CB8AC3E}">
        <p14:creationId xmlns:p14="http://schemas.microsoft.com/office/powerpoint/2010/main" val="989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3074" name="Picture 2" descr="http://2mcqr7177avm29fyv51m380xi1v.wpengine.netdna-cdn.com/wp-content/uploads/2014/03/Eyfeleva-bashn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"/>
            <a:ext cx="8267303" cy="661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1. </a:t>
            </a:r>
            <a:r>
              <a:rPr lang="ru-RU" dirty="0"/>
              <a:t>Елисейские </a:t>
            </a:r>
            <a:r>
              <a:rPr lang="ru-RU" dirty="0" smtClean="0"/>
              <a:t>Поля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0" dirty="0"/>
              <a:t>Елисе́йские Поля́, или </a:t>
            </a:r>
            <a:r>
              <a:rPr lang="vi-VN" b="0" dirty="0" smtClean="0"/>
              <a:t>Шанз-Элизе́</a:t>
            </a:r>
            <a:r>
              <a:rPr lang="en-US" b="0" dirty="0" smtClean="0"/>
              <a:t> - </a:t>
            </a:r>
            <a:r>
              <a:rPr lang="ru-RU" b="0" dirty="0" smtClean="0"/>
              <a:t>центральная </a:t>
            </a:r>
            <a:r>
              <a:rPr lang="ru-RU" b="0" dirty="0"/>
              <a:t>улица Парижа, одна из главных </a:t>
            </a:r>
            <a:r>
              <a:rPr lang="ru-RU" b="0" dirty="0" smtClean="0"/>
              <a:t>магистралей</a:t>
            </a:r>
            <a:r>
              <a:rPr lang="en-US" b="0" dirty="0" smtClean="0"/>
              <a:t> </a:t>
            </a:r>
            <a:r>
              <a:rPr lang="ru-RU" b="0" dirty="0" smtClean="0"/>
              <a:t>VIII </a:t>
            </a:r>
            <a:r>
              <a:rPr lang="ru-RU" b="0" dirty="0"/>
              <a:t>округа французской столицы. Елисейские поля простираются от площади Конкорд (Согласия) </a:t>
            </a:r>
            <a:r>
              <a:rPr lang="ru-RU" b="0" dirty="0" smtClean="0"/>
              <a:t>до</a:t>
            </a:r>
            <a:r>
              <a:rPr lang="en-US" b="0" dirty="0" smtClean="0"/>
              <a:t> </a:t>
            </a:r>
            <a:r>
              <a:rPr lang="ru-RU" b="0" dirty="0" smtClean="0"/>
              <a:t>Триумфальной </a:t>
            </a:r>
            <a:r>
              <a:rPr lang="ru-RU" b="0" dirty="0"/>
              <a:t>арки. Длина 1915 м, ширина 71 м.</a:t>
            </a:r>
            <a:endParaRPr lang="hy-AM" b="0" dirty="0"/>
          </a:p>
        </p:txBody>
      </p:sp>
      <p:pic>
        <p:nvPicPr>
          <p:cNvPr id="7174" name="Picture 6" descr="http://ptf.by/wp-content/uploads/2013/06/1363502676_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789333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r>
              <a:rPr lang="en-US" dirty="0" err="1" smtClean="0"/>
              <a:t>День</a:t>
            </a:r>
            <a:r>
              <a:rPr lang="en-US" dirty="0" smtClean="0"/>
              <a:t> 2. </a:t>
            </a:r>
            <a:r>
              <a:rPr lang="ru-RU" dirty="0"/>
              <a:t>Собор Парижской Богоматери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30" y="838200"/>
            <a:ext cx="7520940" cy="3579849"/>
          </a:xfrm>
        </p:spPr>
        <p:txBody>
          <a:bodyPr/>
          <a:lstStyle/>
          <a:p>
            <a:r>
              <a:rPr lang="ru-RU" b="0" dirty="0"/>
              <a:t>Собо́р Пари́жской Богома́тери (Нотр-Дам-де-Пари; фр. Notre Dame de Paris) — католический собор в центре Парижа, географическое и духовное «сердце» французской </a:t>
            </a:r>
            <a:r>
              <a:rPr lang="ru-RU" b="0" dirty="0" smtClean="0"/>
              <a:t>столицы</a:t>
            </a:r>
            <a:r>
              <a:rPr lang="en-US" b="0" dirty="0" smtClean="0"/>
              <a:t>. </a:t>
            </a:r>
            <a:r>
              <a:rPr lang="ru-RU" b="0" dirty="0"/>
              <a:t>Строился с 1163 по 1345 гг. </a:t>
            </a:r>
            <a:r>
              <a:rPr lang="ru-RU" b="0" dirty="0" smtClean="0"/>
              <a:t>Высота колоколен — 69 м, вес </a:t>
            </a:r>
            <a:r>
              <a:rPr lang="ru-RU" b="0" dirty="0"/>
              <a:t>колокола Эммануэль в южной башне — 13 тонн, его языка — 500 кг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Французский писатель В. Гюго написал исторический роман «Собор Парижской Богоматери» который стал частью Парижа. После выхода романа в Европе началось движение за сохранение исторических памятников.</a:t>
            </a:r>
            <a:endParaRPr lang="hy-AM" b="0" dirty="0"/>
          </a:p>
        </p:txBody>
      </p:sp>
      <p:pic>
        <p:nvPicPr>
          <p:cNvPr id="4098" name="Picture 2" descr="http://i.artfile.ru/2700x1500_59483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7529"/>
            <a:ext cx="7391400" cy="4106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724</TotalTime>
  <Words>216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Путешествие в Париж</vt:lpstr>
      <vt:lpstr>Париж</vt:lpstr>
      <vt:lpstr>Климат</vt:lpstr>
      <vt:lpstr>PowerPoint Presentation</vt:lpstr>
      <vt:lpstr>Приехав в Париж, нужно выбрать подходящий отель и ресторан, где можно обедать.</vt:lpstr>
      <vt:lpstr>День 1. эйфелева башня</vt:lpstr>
      <vt:lpstr>PowerPoint Presentation</vt:lpstr>
      <vt:lpstr>День 1. Елисейские Поля</vt:lpstr>
      <vt:lpstr>День 2. Собор Парижской Богоматери</vt:lpstr>
      <vt:lpstr>День 3. Лувр</vt:lpstr>
      <vt:lpstr>PowerPoint Presentation</vt:lpstr>
      <vt:lpstr>День 4. Булонский лес</vt:lpstr>
      <vt:lpstr>PowerPoint Presentation</vt:lpstr>
      <vt:lpstr>День 5. Диснейленд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Siranush</dc:creator>
  <cp:lastModifiedBy>Siranush</cp:lastModifiedBy>
  <cp:revision>25</cp:revision>
  <dcterms:created xsi:type="dcterms:W3CDTF">2014-10-03T15:23:01Z</dcterms:created>
  <dcterms:modified xsi:type="dcterms:W3CDTF">2014-10-05T19:43:00Z</dcterms:modified>
</cp:coreProperties>
</file>